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1" r:id="rId3"/>
    <p:sldId id="259" r:id="rId4"/>
    <p:sldId id="261" r:id="rId5"/>
    <p:sldId id="257" r:id="rId6"/>
    <p:sldId id="263" r:id="rId7"/>
    <p:sldId id="262" r:id="rId8"/>
    <p:sldId id="264" r:id="rId9"/>
    <p:sldId id="265" r:id="rId10"/>
    <p:sldId id="267" r:id="rId11"/>
    <p:sldId id="269" r:id="rId12"/>
    <p:sldId id="279" r:id="rId13"/>
    <p:sldId id="268" r:id="rId14"/>
    <p:sldId id="270" r:id="rId15"/>
    <p:sldId id="272" r:id="rId16"/>
    <p:sldId id="273" r:id="rId17"/>
    <p:sldId id="274" r:id="rId18"/>
    <p:sldId id="280" r:id="rId19"/>
    <p:sldId id="275" r:id="rId20"/>
    <p:sldId id="276" r:id="rId21"/>
    <p:sldId id="277" r:id="rId22"/>
    <p:sldId id="278" r:id="rId23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949"/>
    <a:srgbClr val="1F1F1D"/>
    <a:srgbClr val="444444"/>
    <a:srgbClr val="F5F5F5"/>
    <a:srgbClr val="005B90"/>
    <a:srgbClr val="FCE0E0"/>
    <a:srgbClr val="FAD0D0"/>
    <a:srgbClr val="F17B7B"/>
    <a:srgbClr val="31FF31"/>
    <a:srgbClr val="09F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7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3E0F805-35C8-4CD1-A82F-755A309109D4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D345777-757F-439A-9009-8DAA1F0722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4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2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68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2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52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9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56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75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06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63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721C4-0C9F-4E72-B429-0454A4C3354E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0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187.png"/><Relationship Id="rId21" Type="http://schemas.openxmlformats.org/officeDocument/2006/relationships/image" Target="../media/image205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" Type="http://schemas.openxmlformats.org/officeDocument/2006/relationships/image" Target="../media/image186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24" Type="http://schemas.openxmlformats.org/officeDocument/2006/relationships/image" Target="../media/image208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23" Type="http://schemas.openxmlformats.org/officeDocument/2006/relationships/image" Target="../media/image207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Relationship Id="rId22" Type="http://schemas.openxmlformats.org/officeDocument/2006/relationships/image" Target="../media/image20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jpeg"/><Relationship Id="rId3" Type="http://schemas.openxmlformats.org/officeDocument/2006/relationships/image" Target="../media/image213.jpeg"/><Relationship Id="rId7" Type="http://schemas.openxmlformats.org/officeDocument/2006/relationships/image" Target="../media/image217.jpe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jpe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jpg"/><Relationship Id="rId9" Type="http://schemas.openxmlformats.org/officeDocument/2006/relationships/image" Target="../media/image2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090.png"/><Relationship Id="rId3" Type="http://schemas.openxmlformats.org/officeDocument/2006/relationships/image" Target="../media/image1770.png"/><Relationship Id="rId7" Type="http://schemas.openxmlformats.org/officeDocument/2006/relationships/image" Target="../media/image1811.png"/><Relationship Id="rId12" Type="http://schemas.openxmlformats.org/officeDocument/2006/relationships/image" Target="../media/image1860.png"/><Relationship Id="rId2" Type="http://schemas.openxmlformats.org/officeDocument/2006/relationships/image" Target="../media/image1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1.png"/><Relationship Id="rId11" Type="http://schemas.openxmlformats.org/officeDocument/2006/relationships/image" Target="../media/image2081.png"/><Relationship Id="rId5" Type="http://schemas.openxmlformats.org/officeDocument/2006/relationships/image" Target="../media/image1791.png"/><Relationship Id="rId15" Type="http://schemas.openxmlformats.org/officeDocument/2006/relationships/image" Target="../media/image1891.png"/><Relationship Id="rId10" Type="http://schemas.openxmlformats.org/officeDocument/2006/relationships/image" Target="../media/image2070.png"/><Relationship Id="rId4" Type="http://schemas.openxmlformats.org/officeDocument/2006/relationships/image" Target="../media/image1780.png"/><Relationship Id="rId9" Type="http://schemas.openxmlformats.org/officeDocument/2006/relationships/image" Target="../media/image1830.png"/><Relationship Id="rId14" Type="http://schemas.openxmlformats.org/officeDocument/2006/relationships/image" Target="../media/image210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28.png"/><Relationship Id="rId7" Type="http://schemas.openxmlformats.org/officeDocument/2006/relationships/image" Target="../media/image2130.png"/><Relationship Id="rId12" Type="http://schemas.openxmlformats.org/officeDocument/2006/relationships/image" Target="../media/image218.png"/><Relationship Id="rId2" Type="http://schemas.openxmlformats.org/officeDocument/2006/relationships/image" Target="../media/image20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0.png"/><Relationship Id="rId11" Type="http://schemas.openxmlformats.org/officeDocument/2006/relationships/image" Target="../media/image2170.png"/><Relationship Id="rId5" Type="http://schemas.openxmlformats.org/officeDocument/2006/relationships/image" Target="../media/image2110.png"/><Relationship Id="rId10" Type="http://schemas.openxmlformats.org/officeDocument/2006/relationships/image" Target="../media/image216.png"/><Relationship Id="rId4" Type="http://schemas.openxmlformats.org/officeDocument/2006/relationships/image" Target="../media/image2100.png"/><Relationship Id="rId9" Type="http://schemas.openxmlformats.org/officeDocument/2006/relationships/image" Target="../media/image21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300.png"/><Relationship Id="rId3" Type="http://schemas.openxmlformats.org/officeDocument/2006/relationships/image" Target="../media/image232.tiff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tiff"/><Relationship Id="rId11" Type="http://schemas.openxmlformats.org/officeDocument/2006/relationships/image" Target="../media/image239.tiff"/><Relationship Id="rId5" Type="http://schemas.openxmlformats.org/officeDocument/2006/relationships/image" Target="../media/image234.tiff"/><Relationship Id="rId10" Type="http://schemas.openxmlformats.org/officeDocument/2006/relationships/image" Target="../media/image238.tiff"/><Relationship Id="rId4" Type="http://schemas.openxmlformats.org/officeDocument/2006/relationships/image" Target="../media/image233.tiff"/><Relationship Id="rId9" Type="http://schemas.openxmlformats.org/officeDocument/2006/relationships/image" Target="../media/image2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tiff"/><Relationship Id="rId13" Type="http://schemas.openxmlformats.org/officeDocument/2006/relationships/image" Target="../media/image240.tiff"/><Relationship Id="rId18" Type="http://schemas.openxmlformats.org/officeDocument/2006/relationships/image" Target="../media/image244.tiff"/><Relationship Id="rId3" Type="http://schemas.openxmlformats.org/officeDocument/2006/relationships/image" Target="../media/image236.png"/><Relationship Id="rId21" Type="http://schemas.openxmlformats.org/officeDocument/2006/relationships/image" Target="../media/image2340.png"/><Relationship Id="rId7" Type="http://schemas.openxmlformats.org/officeDocument/2006/relationships/image" Target="../media/image232.tiff"/><Relationship Id="rId12" Type="http://schemas.openxmlformats.org/officeDocument/2006/relationships/image" Target="../media/image2250.png"/><Relationship Id="rId17" Type="http://schemas.openxmlformats.org/officeDocument/2006/relationships/image" Target="../media/image243.tiff"/><Relationship Id="rId25" Type="http://schemas.openxmlformats.org/officeDocument/2006/relationships/image" Target="../media/image238.png"/><Relationship Id="rId2" Type="http://schemas.openxmlformats.org/officeDocument/2006/relationships/image" Target="../media/image2230.png"/><Relationship Id="rId16" Type="http://schemas.openxmlformats.org/officeDocument/2006/relationships/image" Target="../media/image242.tiff"/><Relationship Id="rId20" Type="http://schemas.openxmlformats.org/officeDocument/2006/relationships/image" Target="../media/image2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tiff"/><Relationship Id="rId11" Type="http://schemas.openxmlformats.org/officeDocument/2006/relationships/image" Target="../media/image224.png"/><Relationship Id="rId24" Type="http://schemas.openxmlformats.org/officeDocument/2006/relationships/image" Target="../media/image2370.png"/><Relationship Id="rId5" Type="http://schemas.openxmlformats.org/officeDocument/2006/relationships/image" Target="../media/image238.tiff"/><Relationship Id="rId15" Type="http://schemas.openxmlformats.org/officeDocument/2006/relationships/image" Target="../media/image2280.png"/><Relationship Id="rId23" Type="http://schemas.openxmlformats.org/officeDocument/2006/relationships/image" Target="../media/image2360.png"/><Relationship Id="rId10" Type="http://schemas.openxmlformats.org/officeDocument/2006/relationships/image" Target="../media/image235.tiff"/><Relationship Id="rId19" Type="http://schemas.openxmlformats.org/officeDocument/2006/relationships/image" Target="../media/image245.tiff"/><Relationship Id="rId4" Type="http://schemas.openxmlformats.org/officeDocument/2006/relationships/image" Target="../media/image237.png"/><Relationship Id="rId9" Type="http://schemas.openxmlformats.org/officeDocument/2006/relationships/image" Target="../media/image234.tiff"/><Relationship Id="rId14" Type="http://schemas.openxmlformats.org/officeDocument/2006/relationships/image" Target="../media/image241.tiff"/><Relationship Id="rId22" Type="http://schemas.openxmlformats.org/officeDocument/2006/relationships/image" Target="../media/image235.png"/></Relationships>
</file>

<file path=ppt/slides/_rels/slide21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41.tiff"/><Relationship Id="rId3" Type="http://schemas.openxmlformats.org/officeDocument/2006/relationships/image" Target="../media/image39.png"/><Relationship Id="rId34" Type="http://schemas.openxmlformats.org/officeDocument/2006/relationships/image" Target="../media/image236.png"/><Relationship Id="rId42" Type="http://schemas.openxmlformats.org/officeDocument/2006/relationships/image" Target="../media/image244.tiff"/><Relationship Id="rId33" Type="http://schemas.openxmlformats.org/officeDocument/2006/relationships/image" Target="../media/image235.tiff"/><Relationship Id="rId38" Type="http://schemas.openxmlformats.org/officeDocument/2006/relationships/image" Target="../media/image240.tiff"/><Relationship Id="rId29" Type="http://schemas.openxmlformats.org/officeDocument/2006/relationships/image" Target="../media/image250.png"/><Relationship Id="rId2" Type="http://schemas.openxmlformats.org/officeDocument/2006/relationships/image" Target="../media/image36.png"/><Relationship Id="rId41" Type="http://schemas.openxmlformats.org/officeDocument/2006/relationships/image" Target="../media/image243.tiff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234.tiff"/><Relationship Id="rId11" Type="http://schemas.openxmlformats.org/officeDocument/2006/relationships/image" Target="../media/image240.png"/><Relationship Id="rId37" Type="http://schemas.openxmlformats.org/officeDocument/2006/relationships/image" Target="../media/image239.tiff"/><Relationship Id="rId40" Type="http://schemas.openxmlformats.org/officeDocument/2006/relationships/image" Target="../media/image242.tiff"/><Relationship Id="rId36" Type="http://schemas.openxmlformats.org/officeDocument/2006/relationships/image" Target="../media/image238.tiff"/><Relationship Id="rId23" Type="http://schemas.openxmlformats.org/officeDocument/2006/relationships/image" Target="../media/image37.png"/><Relationship Id="rId31" Type="http://schemas.openxmlformats.org/officeDocument/2006/relationships/image" Target="../media/image233.tiff"/><Relationship Id="rId19" Type="http://schemas.openxmlformats.org/officeDocument/2006/relationships/image" Target="../media/image38.png"/><Relationship Id="rId30" Type="http://schemas.openxmlformats.org/officeDocument/2006/relationships/image" Target="../media/image232.tiff"/><Relationship Id="rId35" Type="http://schemas.openxmlformats.org/officeDocument/2006/relationships/image" Target="../media/image237.png"/><Relationship Id="rId43" Type="http://schemas.openxmlformats.org/officeDocument/2006/relationships/image" Target="../media/image245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39.tiff"/><Relationship Id="rId26" Type="http://schemas.openxmlformats.org/officeDocument/2006/relationships/image" Target="../media/image242.tiff"/><Relationship Id="rId3" Type="http://schemas.openxmlformats.org/officeDocument/2006/relationships/image" Target="../media/image232.tiff"/><Relationship Id="rId21" Type="http://schemas.openxmlformats.org/officeDocument/2006/relationships/image" Target="../media/image46.png"/><Relationship Id="rId7" Type="http://schemas.openxmlformats.org/officeDocument/2006/relationships/image" Target="../media/image36.png"/><Relationship Id="rId12" Type="http://schemas.openxmlformats.org/officeDocument/2006/relationships/image" Target="../media/image238.tiff"/><Relationship Id="rId25" Type="http://schemas.openxmlformats.org/officeDocument/2006/relationships/image" Target="../media/image37.png"/><Relationship Id="rId2" Type="http://schemas.openxmlformats.org/officeDocument/2006/relationships/image" Target="../media/image250.png"/><Relationship Id="rId20" Type="http://schemas.openxmlformats.org/officeDocument/2006/relationships/image" Target="../media/image45.png"/><Relationship Id="rId29" Type="http://schemas.openxmlformats.org/officeDocument/2006/relationships/image" Target="../media/image24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tiff"/><Relationship Id="rId11" Type="http://schemas.openxmlformats.org/officeDocument/2006/relationships/image" Target="../media/image237.png"/><Relationship Id="rId24" Type="http://schemas.openxmlformats.org/officeDocument/2006/relationships/image" Target="../media/image241.tiff"/><Relationship Id="rId5" Type="http://schemas.openxmlformats.org/officeDocument/2006/relationships/image" Target="../media/image234.tiff"/><Relationship Id="rId23" Type="http://schemas.openxmlformats.org/officeDocument/2006/relationships/image" Target="../media/image240.tiff"/><Relationship Id="rId28" Type="http://schemas.openxmlformats.org/officeDocument/2006/relationships/image" Target="../media/image244.tiff"/><Relationship Id="rId10" Type="http://schemas.openxmlformats.org/officeDocument/2006/relationships/image" Target="../media/image236.png"/><Relationship Id="rId4" Type="http://schemas.openxmlformats.org/officeDocument/2006/relationships/image" Target="../media/image233.tiff"/><Relationship Id="rId9" Type="http://schemas.openxmlformats.org/officeDocument/2006/relationships/image" Target="../media/image40.png"/><Relationship Id="rId22" Type="http://schemas.openxmlformats.org/officeDocument/2006/relationships/image" Target="../media/image38.png"/><Relationship Id="rId27" Type="http://schemas.openxmlformats.org/officeDocument/2006/relationships/image" Target="../media/image243.tiff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tif"/><Relationship Id="rId117" Type="http://schemas.openxmlformats.org/officeDocument/2006/relationships/image" Target="../media/image132.jpeg"/><Relationship Id="rId21" Type="http://schemas.openxmlformats.org/officeDocument/2006/relationships/image" Target="../media/image36.tif"/><Relationship Id="rId42" Type="http://schemas.openxmlformats.org/officeDocument/2006/relationships/image" Target="../media/image57.png"/><Relationship Id="rId47" Type="http://schemas.openxmlformats.org/officeDocument/2006/relationships/image" Target="../media/image62.jpeg"/><Relationship Id="rId63" Type="http://schemas.openxmlformats.org/officeDocument/2006/relationships/image" Target="../media/image78.jpeg"/><Relationship Id="rId68" Type="http://schemas.openxmlformats.org/officeDocument/2006/relationships/image" Target="../media/image83.png"/><Relationship Id="rId84" Type="http://schemas.openxmlformats.org/officeDocument/2006/relationships/image" Target="../media/image99.png"/><Relationship Id="rId89" Type="http://schemas.openxmlformats.org/officeDocument/2006/relationships/image" Target="../media/image104.png"/><Relationship Id="rId112" Type="http://schemas.openxmlformats.org/officeDocument/2006/relationships/image" Target="../media/image127.jpeg"/><Relationship Id="rId133" Type="http://schemas.openxmlformats.org/officeDocument/2006/relationships/image" Target="../media/image148.jpeg"/><Relationship Id="rId138" Type="http://schemas.openxmlformats.org/officeDocument/2006/relationships/image" Target="../media/image153.jpeg"/><Relationship Id="rId16" Type="http://schemas.openxmlformats.org/officeDocument/2006/relationships/image" Target="../media/image31.png"/><Relationship Id="rId107" Type="http://schemas.openxmlformats.org/officeDocument/2006/relationships/image" Target="../media/image122.jpeg"/><Relationship Id="rId11" Type="http://schemas.openxmlformats.org/officeDocument/2006/relationships/image" Target="../media/image26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53" Type="http://schemas.openxmlformats.org/officeDocument/2006/relationships/image" Target="../media/image68.jpeg"/><Relationship Id="rId58" Type="http://schemas.openxmlformats.org/officeDocument/2006/relationships/image" Target="../media/image73.jpeg"/><Relationship Id="rId74" Type="http://schemas.openxmlformats.org/officeDocument/2006/relationships/image" Target="../media/image89.jpeg"/><Relationship Id="rId79" Type="http://schemas.openxmlformats.org/officeDocument/2006/relationships/image" Target="../media/image94.jpeg"/><Relationship Id="rId102" Type="http://schemas.openxmlformats.org/officeDocument/2006/relationships/image" Target="../media/image117.jpeg"/><Relationship Id="rId123" Type="http://schemas.openxmlformats.org/officeDocument/2006/relationships/image" Target="../media/image138.jpeg"/><Relationship Id="rId128" Type="http://schemas.openxmlformats.org/officeDocument/2006/relationships/image" Target="../media/image143.jpeg"/><Relationship Id="rId5" Type="http://schemas.openxmlformats.org/officeDocument/2006/relationships/image" Target="../media/image20.png"/><Relationship Id="rId90" Type="http://schemas.openxmlformats.org/officeDocument/2006/relationships/image" Target="../media/image105.png"/><Relationship Id="rId95" Type="http://schemas.openxmlformats.org/officeDocument/2006/relationships/image" Target="../media/image110.jpeg"/><Relationship Id="rId22" Type="http://schemas.openxmlformats.org/officeDocument/2006/relationships/image" Target="../media/image37.tif"/><Relationship Id="rId27" Type="http://schemas.openxmlformats.org/officeDocument/2006/relationships/image" Target="../media/image42.tif"/><Relationship Id="rId43" Type="http://schemas.openxmlformats.org/officeDocument/2006/relationships/image" Target="../media/image58.jpeg"/><Relationship Id="rId48" Type="http://schemas.openxmlformats.org/officeDocument/2006/relationships/image" Target="../media/image63.jpeg"/><Relationship Id="rId64" Type="http://schemas.openxmlformats.org/officeDocument/2006/relationships/image" Target="../media/image79.png"/><Relationship Id="rId69" Type="http://schemas.openxmlformats.org/officeDocument/2006/relationships/image" Target="../media/image84.png"/><Relationship Id="rId113" Type="http://schemas.openxmlformats.org/officeDocument/2006/relationships/image" Target="../media/image128.jpeg"/><Relationship Id="rId118" Type="http://schemas.openxmlformats.org/officeDocument/2006/relationships/image" Target="../media/image133.jpeg"/><Relationship Id="rId134" Type="http://schemas.openxmlformats.org/officeDocument/2006/relationships/image" Target="../media/image149.png"/><Relationship Id="rId139" Type="http://schemas.openxmlformats.org/officeDocument/2006/relationships/image" Target="../media/image154.jpeg"/><Relationship Id="rId8" Type="http://schemas.openxmlformats.org/officeDocument/2006/relationships/image" Target="../media/image23.png"/><Relationship Id="rId51" Type="http://schemas.openxmlformats.org/officeDocument/2006/relationships/image" Target="../media/image66.jpeg"/><Relationship Id="rId72" Type="http://schemas.openxmlformats.org/officeDocument/2006/relationships/image" Target="../media/image87.png"/><Relationship Id="rId80" Type="http://schemas.openxmlformats.org/officeDocument/2006/relationships/image" Target="../media/image95.jpeg"/><Relationship Id="rId85" Type="http://schemas.openxmlformats.org/officeDocument/2006/relationships/image" Target="../media/image100.png"/><Relationship Id="rId93" Type="http://schemas.openxmlformats.org/officeDocument/2006/relationships/image" Target="../media/image108.jpeg"/><Relationship Id="rId98" Type="http://schemas.openxmlformats.org/officeDocument/2006/relationships/image" Target="../media/image113.jpeg"/><Relationship Id="rId121" Type="http://schemas.openxmlformats.org/officeDocument/2006/relationships/image" Target="../media/image136.jpeg"/><Relationship Id="rId142" Type="http://schemas.openxmlformats.org/officeDocument/2006/relationships/image" Target="../media/image157.jpeg"/><Relationship Id="rId3" Type="http://schemas.openxmlformats.org/officeDocument/2006/relationships/image" Target="../media/image18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tif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jpeg"/><Relationship Id="rId59" Type="http://schemas.openxmlformats.org/officeDocument/2006/relationships/image" Target="../media/image74.jpeg"/><Relationship Id="rId67" Type="http://schemas.openxmlformats.org/officeDocument/2006/relationships/image" Target="../media/image82.png"/><Relationship Id="rId103" Type="http://schemas.openxmlformats.org/officeDocument/2006/relationships/image" Target="../media/image118.jpeg"/><Relationship Id="rId108" Type="http://schemas.openxmlformats.org/officeDocument/2006/relationships/image" Target="../media/image123.png"/><Relationship Id="rId116" Type="http://schemas.openxmlformats.org/officeDocument/2006/relationships/image" Target="../media/image131.jpeg"/><Relationship Id="rId124" Type="http://schemas.openxmlformats.org/officeDocument/2006/relationships/image" Target="../media/image139.jpeg"/><Relationship Id="rId129" Type="http://schemas.openxmlformats.org/officeDocument/2006/relationships/image" Target="../media/image144.jpeg"/><Relationship Id="rId137" Type="http://schemas.openxmlformats.org/officeDocument/2006/relationships/image" Target="../media/image152.jpeg"/><Relationship Id="rId20" Type="http://schemas.openxmlformats.org/officeDocument/2006/relationships/image" Target="../media/image35.png"/><Relationship Id="rId41" Type="http://schemas.openxmlformats.org/officeDocument/2006/relationships/image" Target="../media/image56.png"/><Relationship Id="rId54" Type="http://schemas.openxmlformats.org/officeDocument/2006/relationships/image" Target="../media/image69.jpeg"/><Relationship Id="rId62" Type="http://schemas.openxmlformats.org/officeDocument/2006/relationships/image" Target="../media/image77.jpeg"/><Relationship Id="rId70" Type="http://schemas.openxmlformats.org/officeDocument/2006/relationships/image" Target="../media/image85.jpeg"/><Relationship Id="rId75" Type="http://schemas.openxmlformats.org/officeDocument/2006/relationships/image" Target="../media/image90.jpeg"/><Relationship Id="rId83" Type="http://schemas.openxmlformats.org/officeDocument/2006/relationships/image" Target="../media/image98.png"/><Relationship Id="rId88" Type="http://schemas.openxmlformats.org/officeDocument/2006/relationships/image" Target="../media/image103.png"/><Relationship Id="rId91" Type="http://schemas.openxmlformats.org/officeDocument/2006/relationships/image" Target="../media/image106.png"/><Relationship Id="rId96" Type="http://schemas.openxmlformats.org/officeDocument/2006/relationships/image" Target="../media/image111.jpeg"/><Relationship Id="rId111" Type="http://schemas.openxmlformats.org/officeDocument/2006/relationships/image" Target="../media/image126.jpeg"/><Relationship Id="rId132" Type="http://schemas.openxmlformats.org/officeDocument/2006/relationships/image" Target="../media/image147.jpeg"/><Relationship Id="rId140" Type="http://schemas.openxmlformats.org/officeDocument/2006/relationships/image" Target="../media/image1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5" Type="http://schemas.openxmlformats.org/officeDocument/2006/relationships/image" Target="../media/image30.png"/><Relationship Id="rId23" Type="http://schemas.openxmlformats.org/officeDocument/2006/relationships/image" Target="../media/image38.tif"/><Relationship Id="rId28" Type="http://schemas.openxmlformats.org/officeDocument/2006/relationships/image" Target="../media/image43.tif"/><Relationship Id="rId36" Type="http://schemas.openxmlformats.org/officeDocument/2006/relationships/image" Target="../media/image51.png"/><Relationship Id="rId49" Type="http://schemas.openxmlformats.org/officeDocument/2006/relationships/image" Target="../media/image64.jpeg"/><Relationship Id="rId57" Type="http://schemas.openxmlformats.org/officeDocument/2006/relationships/image" Target="../media/image72.jpeg"/><Relationship Id="rId106" Type="http://schemas.openxmlformats.org/officeDocument/2006/relationships/image" Target="../media/image121.jpeg"/><Relationship Id="rId114" Type="http://schemas.openxmlformats.org/officeDocument/2006/relationships/image" Target="../media/image129.jpeg"/><Relationship Id="rId119" Type="http://schemas.openxmlformats.org/officeDocument/2006/relationships/image" Target="../media/image134.jpeg"/><Relationship Id="rId127" Type="http://schemas.openxmlformats.org/officeDocument/2006/relationships/image" Target="../media/image142.jpeg"/><Relationship Id="rId10" Type="http://schemas.openxmlformats.org/officeDocument/2006/relationships/image" Target="../media/image25.png"/><Relationship Id="rId31" Type="http://schemas.openxmlformats.org/officeDocument/2006/relationships/image" Target="../media/image46.jpeg"/><Relationship Id="rId44" Type="http://schemas.openxmlformats.org/officeDocument/2006/relationships/image" Target="../media/image59.jpeg"/><Relationship Id="rId52" Type="http://schemas.openxmlformats.org/officeDocument/2006/relationships/image" Target="../media/image67.jpeg"/><Relationship Id="rId60" Type="http://schemas.openxmlformats.org/officeDocument/2006/relationships/image" Target="../media/image75.jpeg"/><Relationship Id="rId65" Type="http://schemas.openxmlformats.org/officeDocument/2006/relationships/image" Target="../media/image80.jpeg"/><Relationship Id="rId73" Type="http://schemas.openxmlformats.org/officeDocument/2006/relationships/image" Target="../media/image88.jpeg"/><Relationship Id="rId78" Type="http://schemas.openxmlformats.org/officeDocument/2006/relationships/image" Target="../media/image93.jpeg"/><Relationship Id="rId81" Type="http://schemas.openxmlformats.org/officeDocument/2006/relationships/image" Target="../media/image96.jpeg"/><Relationship Id="rId86" Type="http://schemas.openxmlformats.org/officeDocument/2006/relationships/image" Target="../media/image101.png"/><Relationship Id="rId94" Type="http://schemas.openxmlformats.org/officeDocument/2006/relationships/image" Target="../media/image109.jpeg"/><Relationship Id="rId99" Type="http://schemas.openxmlformats.org/officeDocument/2006/relationships/image" Target="../media/image114.jpeg"/><Relationship Id="rId101" Type="http://schemas.openxmlformats.org/officeDocument/2006/relationships/image" Target="../media/image116.jpeg"/><Relationship Id="rId122" Type="http://schemas.openxmlformats.org/officeDocument/2006/relationships/image" Target="../media/image137.jpeg"/><Relationship Id="rId130" Type="http://schemas.openxmlformats.org/officeDocument/2006/relationships/image" Target="../media/image145.jpeg"/><Relationship Id="rId135" Type="http://schemas.openxmlformats.org/officeDocument/2006/relationships/image" Target="../media/image15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9" Type="http://schemas.openxmlformats.org/officeDocument/2006/relationships/image" Target="../media/image54.png"/><Relationship Id="rId109" Type="http://schemas.openxmlformats.org/officeDocument/2006/relationships/image" Target="../media/image124.jpeg"/><Relationship Id="rId34" Type="http://schemas.openxmlformats.org/officeDocument/2006/relationships/image" Target="../media/image49.png"/><Relationship Id="rId50" Type="http://schemas.openxmlformats.org/officeDocument/2006/relationships/image" Target="../media/image65.jpeg"/><Relationship Id="rId55" Type="http://schemas.openxmlformats.org/officeDocument/2006/relationships/image" Target="../media/image70.jpeg"/><Relationship Id="rId76" Type="http://schemas.openxmlformats.org/officeDocument/2006/relationships/image" Target="../media/image91.jpeg"/><Relationship Id="rId97" Type="http://schemas.openxmlformats.org/officeDocument/2006/relationships/image" Target="../media/image112.jpeg"/><Relationship Id="rId104" Type="http://schemas.openxmlformats.org/officeDocument/2006/relationships/image" Target="../media/image119.jpeg"/><Relationship Id="rId120" Type="http://schemas.openxmlformats.org/officeDocument/2006/relationships/image" Target="../media/image135.jpeg"/><Relationship Id="rId125" Type="http://schemas.openxmlformats.org/officeDocument/2006/relationships/image" Target="../media/image140.jpeg"/><Relationship Id="rId141" Type="http://schemas.openxmlformats.org/officeDocument/2006/relationships/image" Target="../media/image156.jpeg"/><Relationship Id="rId7" Type="http://schemas.openxmlformats.org/officeDocument/2006/relationships/image" Target="../media/image22.png"/><Relationship Id="rId71" Type="http://schemas.openxmlformats.org/officeDocument/2006/relationships/image" Target="../media/image86.png"/><Relationship Id="rId92" Type="http://schemas.openxmlformats.org/officeDocument/2006/relationships/image" Target="../media/image107.png"/><Relationship Id="rId2" Type="http://schemas.openxmlformats.org/officeDocument/2006/relationships/image" Target="../media/image17.png"/><Relationship Id="rId29" Type="http://schemas.openxmlformats.org/officeDocument/2006/relationships/image" Target="../media/image44.jpeg"/><Relationship Id="rId24" Type="http://schemas.openxmlformats.org/officeDocument/2006/relationships/image" Target="../media/image39.tif"/><Relationship Id="rId40" Type="http://schemas.openxmlformats.org/officeDocument/2006/relationships/image" Target="../media/image55.png"/><Relationship Id="rId45" Type="http://schemas.openxmlformats.org/officeDocument/2006/relationships/image" Target="../media/image60.jpeg"/><Relationship Id="rId66" Type="http://schemas.openxmlformats.org/officeDocument/2006/relationships/image" Target="../media/image81.png"/><Relationship Id="rId87" Type="http://schemas.openxmlformats.org/officeDocument/2006/relationships/image" Target="../media/image102.png"/><Relationship Id="rId110" Type="http://schemas.openxmlformats.org/officeDocument/2006/relationships/image" Target="../media/image125.jpeg"/><Relationship Id="rId115" Type="http://schemas.openxmlformats.org/officeDocument/2006/relationships/image" Target="../media/image130.jpeg"/><Relationship Id="rId131" Type="http://schemas.openxmlformats.org/officeDocument/2006/relationships/image" Target="../media/image146.png"/><Relationship Id="rId136" Type="http://schemas.openxmlformats.org/officeDocument/2006/relationships/image" Target="../media/image151.jpeg"/><Relationship Id="rId61" Type="http://schemas.openxmlformats.org/officeDocument/2006/relationships/image" Target="../media/image76.jpeg"/><Relationship Id="rId82" Type="http://schemas.openxmlformats.org/officeDocument/2006/relationships/image" Target="../media/image97.jpeg"/><Relationship Id="rId19" Type="http://schemas.openxmlformats.org/officeDocument/2006/relationships/image" Target="../media/image34.png"/><Relationship Id="rId14" Type="http://schemas.openxmlformats.org/officeDocument/2006/relationships/image" Target="../media/image29.png"/><Relationship Id="rId30" Type="http://schemas.openxmlformats.org/officeDocument/2006/relationships/image" Target="../media/image45.jpeg"/><Relationship Id="rId35" Type="http://schemas.openxmlformats.org/officeDocument/2006/relationships/image" Target="../media/image50.png"/><Relationship Id="rId56" Type="http://schemas.openxmlformats.org/officeDocument/2006/relationships/image" Target="../media/image71.jpeg"/><Relationship Id="rId77" Type="http://schemas.openxmlformats.org/officeDocument/2006/relationships/image" Target="../media/image92.jpeg"/><Relationship Id="rId100" Type="http://schemas.openxmlformats.org/officeDocument/2006/relationships/image" Target="../media/image115.jpeg"/><Relationship Id="rId105" Type="http://schemas.openxmlformats.org/officeDocument/2006/relationships/image" Target="../media/image120.jpeg"/><Relationship Id="rId126" Type="http://schemas.openxmlformats.org/officeDocument/2006/relationships/image" Target="../media/image14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750.png"/><Relationship Id="rId7" Type="http://schemas.openxmlformats.org/officeDocument/2006/relationships/image" Target="../media/image176.png"/><Relationship Id="rId12" Type="http://schemas.openxmlformats.org/officeDocument/2006/relationships/image" Target="../media/image178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10.png"/><Relationship Id="rId5" Type="http://schemas.openxmlformats.org/officeDocument/2006/relationships/image" Target="../media/image177.png"/><Relationship Id="rId10" Type="http://schemas.openxmlformats.org/officeDocument/2006/relationships/image" Target="../media/image1800.png"/><Relationship Id="rId4" Type="http://schemas.openxmlformats.org/officeDocument/2006/relationships/image" Target="../media/image176.png"/><Relationship Id="rId9" Type="http://schemas.openxmlformats.org/officeDocument/2006/relationships/image" Target="../media/image17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650.png"/><Relationship Id="rId18" Type="http://schemas.openxmlformats.org/officeDocument/2006/relationships/image" Target="../media/image1700.png"/><Relationship Id="rId3" Type="http://schemas.openxmlformats.org/officeDocument/2006/relationships/image" Target="../media/image1550.png"/><Relationship Id="rId21" Type="http://schemas.openxmlformats.org/officeDocument/2006/relationships/image" Target="../media/image1730.png"/><Relationship Id="rId7" Type="http://schemas.openxmlformats.org/officeDocument/2006/relationships/image" Target="../media/image1590.png"/><Relationship Id="rId12" Type="http://schemas.openxmlformats.org/officeDocument/2006/relationships/image" Target="../media/image1640.png"/><Relationship Id="rId17" Type="http://schemas.openxmlformats.org/officeDocument/2006/relationships/image" Target="../media/image1690.png"/><Relationship Id="rId2" Type="http://schemas.openxmlformats.org/officeDocument/2006/relationships/image" Target="../media/image1540.png"/><Relationship Id="rId16" Type="http://schemas.openxmlformats.org/officeDocument/2006/relationships/image" Target="../media/image1680.png"/><Relationship Id="rId20" Type="http://schemas.openxmlformats.org/officeDocument/2006/relationships/image" Target="../media/image1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0.png"/><Relationship Id="rId11" Type="http://schemas.openxmlformats.org/officeDocument/2006/relationships/image" Target="../media/image1630.png"/><Relationship Id="rId5" Type="http://schemas.openxmlformats.org/officeDocument/2006/relationships/image" Target="../media/image1570.png"/><Relationship Id="rId15" Type="http://schemas.openxmlformats.org/officeDocument/2006/relationships/image" Target="../media/image1670.png"/><Relationship Id="rId10" Type="http://schemas.openxmlformats.org/officeDocument/2006/relationships/image" Target="../media/image1620.png"/><Relationship Id="rId19" Type="http://schemas.openxmlformats.org/officeDocument/2006/relationships/image" Target="../media/image185.png"/><Relationship Id="rId4" Type="http://schemas.openxmlformats.org/officeDocument/2006/relationships/image" Target="../media/image1560.png"/><Relationship Id="rId9" Type="http://schemas.openxmlformats.org/officeDocument/2006/relationships/image" Target="../media/image184.png"/><Relationship Id="rId14" Type="http://schemas.openxmlformats.org/officeDocument/2006/relationships/image" Target="../media/image16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1.png"/><Relationship Id="rId2" Type="http://schemas.openxmlformats.org/officeDocument/2006/relationships/image" Target="../media/image18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39505"/>
            <a:ext cx="1340625" cy="915647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7" idx="3"/>
            <a:endCxn id="4" idx="1"/>
          </p:cNvCxnSpPr>
          <p:nvPr/>
        </p:nvCxnSpPr>
        <p:spPr>
          <a:xfrm>
            <a:off x="1896192" y="797329"/>
            <a:ext cx="502028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122217" y="612662"/>
            <a:ext cx="46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cat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1578722"/>
            <a:ext cx="1340625" cy="91564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>
            <a:off x="1896192" y="2036545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1" y="1578721"/>
            <a:ext cx="1340625" cy="915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2817938"/>
            <a:ext cx="1340625" cy="915647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30" idx="3"/>
            <a:endCxn id="29" idx="1"/>
          </p:cNvCxnSpPr>
          <p:nvPr/>
        </p:nvCxnSpPr>
        <p:spPr>
          <a:xfrm>
            <a:off x="1896192" y="3275762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85" y="2817935"/>
            <a:ext cx="1340625" cy="915647"/>
          </a:xfrm>
          <a:prstGeom prst="rect">
            <a:avLst/>
          </a:prstGeom>
        </p:spPr>
      </p:pic>
      <p:cxnSp>
        <p:nvCxnSpPr>
          <p:cNvPr id="35" name="Connecteur droit avec flèche 34"/>
          <p:cNvCxnSpPr>
            <a:stCxn id="4" idx="3"/>
            <a:endCxn id="15" idx="1"/>
          </p:cNvCxnSpPr>
          <p:nvPr/>
        </p:nvCxnSpPr>
        <p:spPr>
          <a:xfrm flipV="1">
            <a:off x="3620191" y="797328"/>
            <a:ext cx="502026" cy="2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6" idx="3"/>
            <a:endCxn id="24" idx="1"/>
          </p:cNvCxnSpPr>
          <p:nvPr/>
        </p:nvCxnSpPr>
        <p:spPr>
          <a:xfrm flipV="1">
            <a:off x="3620190" y="2036545"/>
            <a:ext cx="497151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9" idx="3"/>
            <a:endCxn id="33" idx="1"/>
          </p:cNvCxnSpPr>
          <p:nvPr/>
        </p:nvCxnSpPr>
        <p:spPr>
          <a:xfrm flipV="1">
            <a:off x="3620190" y="3275759"/>
            <a:ext cx="499895" cy="3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990027"/>
            <a:ext cx="1340625" cy="915647"/>
          </a:xfrm>
          <a:prstGeom prst="rect">
            <a:avLst/>
          </a:prstGeom>
        </p:spPr>
      </p:pic>
      <p:cxnSp>
        <p:nvCxnSpPr>
          <p:cNvPr id="47" name="Connecteur droit avec flèche 46"/>
          <p:cNvCxnSpPr>
            <a:stCxn id="46" idx="3"/>
            <a:endCxn id="45" idx="1"/>
          </p:cNvCxnSpPr>
          <p:nvPr/>
        </p:nvCxnSpPr>
        <p:spPr>
          <a:xfrm>
            <a:off x="1896192" y="4447851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5" idx="3"/>
          </p:cNvCxnSpPr>
          <p:nvPr/>
        </p:nvCxnSpPr>
        <p:spPr>
          <a:xfrm>
            <a:off x="3620190" y="4447851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17340" y="4120432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323175" y="5229243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0" y="5094991"/>
            <a:ext cx="1340625" cy="915647"/>
          </a:xfrm>
          <a:prstGeom prst="rect">
            <a:avLst/>
          </a:prstGeom>
        </p:spPr>
      </p:pic>
      <p:cxnSp>
        <p:nvCxnSpPr>
          <p:cNvPr id="59" name="Connecteur droit avec flèche 58"/>
          <p:cNvCxnSpPr>
            <a:endCxn id="57" idx="1"/>
          </p:cNvCxnSpPr>
          <p:nvPr/>
        </p:nvCxnSpPr>
        <p:spPr>
          <a:xfrm>
            <a:off x="1917417" y="5552814"/>
            <a:ext cx="480802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7" idx="3"/>
            <a:endCxn id="58" idx="1"/>
          </p:cNvCxnSpPr>
          <p:nvPr/>
        </p:nvCxnSpPr>
        <p:spPr>
          <a:xfrm>
            <a:off x="3620190" y="5552815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0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248">
            <a:extLst>
              <a:ext uri="{FF2B5EF4-FFF2-40B4-BE49-F238E27FC236}">
                <a16:creationId xmlns:a16="http://schemas.microsoft.com/office/drawing/2014/main" id="{2B0F2EC3-E4CB-4FFA-944B-A6CEAE29A83A}"/>
              </a:ext>
            </a:extLst>
          </p:cNvPr>
          <p:cNvSpPr/>
          <p:nvPr/>
        </p:nvSpPr>
        <p:spPr>
          <a:xfrm>
            <a:off x="8083549" y="2927471"/>
            <a:ext cx="749299" cy="870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D59B6FB2-797D-4B3C-A34C-65C23F2774E4}"/>
              </a:ext>
            </a:extLst>
          </p:cNvPr>
          <p:cNvSpPr/>
          <p:nvPr/>
        </p:nvSpPr>
        <p:spPr>
          <a:xfrm>
            <a:off x="6436240" y="1320034"/>
            <a:ext cx="749299" cy="40139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9499BA-5D33-49B9-B49F-3C0E0CCFEDBC}"/>
              </a:ext>
            </a:extLst>
          </p:cNvPr>
          <p:cNvSpPr/>
          <p:nvPr/>
        </p:nvSpPr>
        <p:spPr>
          <a:xfrm>
            <a:off x="4875013" y="1915229"/>
            <a:ext cx="749299" cy="2896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34F5B22-6935-4393-8C82-A2C9683CA33D}"/>
              </a:ext>
            </a:extLst>
          </p:cNvPr>
          <p:cNvSpPr/>
          <p:nvPr/>
        </p:nvSpPr>
        <p:spPr>
          <a:xfrm>
            <a:off x="3331089" y="2645410"/>
            <a:ext cx="654050" cy="1519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A99AB83-42FB-491F-B813-FACAFBD25A7E}"/>
              </a:ext>
            </a:extLst>
          </p:cNvPr>
          <p:cNvSpPr>
            <a:spLocks noChangeAspect="1"/>
          </p:cNvSpPr>
          <p:nvPr/>
        </p:nvSpPr>
        <p:spPr>
          <a:xfrm>
            <a:off x="4968240" y="202946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/>
              <p:nvPr/>
            </p:nvSpPr>
            <p:spPr>
              <a:xfrm>
                <a:off x="3531748" y="292855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48" y="2928550"/>
                <a:ext cx="276101" cy="276999"/>
              </a:xfrm>
              <a:prstGeom prst="rect">
                <a:avLst/>
              </a:prstGeom>
              <a:blipFill>
                <a:blip r:embed="rId2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/>
              <p:nvPr/>
            </p:nvSpPr>
            <p:spPr>
              <a:xfrm>
                <a:off x="3526426" y="3545897"/>
                <a:ext cx="2761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426" y="3545897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6739C5D-2AE0-4091-9EEB-65D5E22D2D5B}"/>
              </a:ext>
            </a:extLst>
          </p:cNvPr>
          <p:cNvCxnSpPr>
            <a:stCxn id="8" idx="3"/>
            <a:endCxn id="4" idx="2"/>
          </p:cNvCxnSpPr>
          <p:nvPr/>
        </p:nvCxnSpPr>
        <p:spPr>
          <a:xfrm flipV="1">
            <a:off x="3807849" y="2319020"/>
            <a:ext cx="1160391" cy="74803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6B36041-7755-4820-8A02-B9BF09653C07}"/>
              </a:ext>
            </a:extLst>
          </p:cNvPr>
          <p:cNvCxnSpPr>
            <a:cxnSpLocks/>
            <a:stCxn id="8" idx="3"/>
            <a:endCxn id="139" idx="2"/>
          </p:cNvCxnSpPr>
          <p:nvPr/>
        </p:nvCxnSpPr>
        <p:spPr>
          <a:xfrm>
            <a:off x="3807849" y="3067050"/>
            <a:ext cx="1160391" cy="29991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86FE16-EDF8-4019-B9D8-38D6186A18D0}"/>
              </a:ext>
            </a:extLst>
          </p:cNvPr>
          <p:cNvCxnSpPr>
            <a:cxnSpLocks/>
            <a:stCxn id="8" idx="3"/>
            <a:endCxn id="149" idx="1"/>
          </p:cNvCxnSpPr>
          <p:nvPr/>
        </p:nvCxnSpPr>
        <p:spPr>
          <a:xfrm>
            <a:off x="3807849" y="3067050"/>
            <a:ext cx="1165713" cy="132805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795D37-7B50-4518-AC7D-CCA62DAFEAF1}"/>
              </a:ext>
            </a:extLst>
          </p:cNvPr>
          <p:cNvCxnSpPr>
            <a:cxnSpLocks/>
            <a:stCxn id="9" idx="3"/>
            <a:endCxn id="4" idx="2"/>
          </p:cNvCxnSpPr>
          <p:nvPr/>
        </p:nvCxnSpPr>
        <p:spPr>
          <a:xfrm flipV="1">
            <a:off x="3802527" y="2319020"/>
            <a:ext cx="1165713" cy="136537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389904E-4BE3-4977-B549-449811A16265}"/>
              </a:ext>
            </a:extLst>
          </p:cNvPr>
          <p:cNvCxnSpPr>
            <a:cxnSpLocks/>
            <a:stCxn id="9" idx="3"/>
            <a:endCxn id="142" idx="1"/>
          </p:cNvCxnSpPr>
          <p:nvPr/>
        </p:nvCxnSpPr>
        <p:spPr>
          <a:xfrm flipV="1">
            <a:off x="3802527" y="3344005"/>
            <a:ext cx="1171035" cy="340392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98D9521-C6ED-40D2-AF60-09FCB5C0116E}"/>
              </a:ext>
            </a:extLst>
          </p:cNvPr>
          <p:cNvCxnSpPr>
            <a:cxnSpLocks/>
            <a:stCxn id="9" idx="3"/>
            <a:endCxn id="146" idx="2"/>
          </p:cNvCxnSpPr>
          <p:nvPr/>
        </p:nvCxnSpPr>
        <p:spPr>
          <a:xfrm>
            <a:off x="3802527" y="3684397"/>
            <a:ext cx="1165713" cy="73366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8E123F8D-6209-435C-BF2B-4ACCE841B0A2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5257800" y="202946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/>
              <p:nvPr/>
            </p:nvSpPr>
            <p:spPr>
              <a:xfrm>
                <a:off x="5305984" y="218052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984" y="2180520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/>
              <p:nvPr/>
            </p:nvSpPr>
            <p:spPr>
              <a:xfrm>
                <a:off x="4973562" y="2181925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562" y="2181925"/>
                <a:ext cx="296813" cy="228268"/>
              </a:xfrm>
              <a:prstGeom prst="rect">
                <a:avLst/>
              </a:prstGeom>
              <a:blipFill>
                <a:blip r:embed="rId5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Ellipse 138">
            <a:extLst>
              <a:ext uri="{FF2B5EF4-FFF2-40B4-BE49-F238E27FC236}">
                <a16:creationId xmlns:a16="http://schemas.microsoft.com/office/drawing/2014/main" id="{4BE3C042-8C7D-4B7A-B7CF-12A53F81E280}"/>
              </a:ext>
            </a:extLst>
          </p:cNvPr>
          <p:cNvSpPr>
            <a:spLocks noChangeAspect="1"/>
          </p:cNvSpPr>
          <p:nvPr/>
        </p:nvSpPr>
        <p:spPr>
          <a:xfrm>
            <a:off x="4968240" y="30774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04B41C11-7E88-4623-BCAD-E6BB38E44D65}"/>
              </a:ext>
            </a:extLst>
          </p:cNvPr>
          <p:cNvCxnSpPr>
            <a:stCxn id="139" idx="0"/>
            <a:endCxn id="139" idx="4"/>
          </p:cNvCxnSpPr>
          <p:nvPr/>
        </p:nvCxnSpPr>
        <p:spPr>
          <a:xfrm>
            <a:off x="5257800" y="30774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/>
              <p:nvPr/>
            </p:nvSpPr>
            <p:spPr>
              <a:xfrm>
                <a:off x="5305984" y="32284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984" y="3228466"/>
                <a:ext cx="193193" cy="276999"/>
              </a:xfrm>
              <a:prstGeom prst="rect">
                <a:avLst/>
              </a:prstGeom>
              <a:blipFill>
                <a:blip r:embed="rId6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/>
              <p:nvPr/>
            </p:nvSpPr>
            <p:spPr>
              <a:xfrm>
                <a:off x="4973562" y="3229871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562" y="3229871"/>
                <a:ext cx="296813" cy="228268"/>
              </a:xfrm>
              <a:prstGeom prst="rect">
                <a:avLst/>
              </a:prstGeom>
              <a:blipFill>
                <a:blip r:embed="rId7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Ellipse 145">
            <a:extLst>
              <a:ext uri="{FF2B5EF4-FFF2-40B4-BE49-F238E27FC236}">
                <a16:creationId xmlns:a16="http://schemas.microsoft.com/office/drawing/2014/main" id="{96F38B98-E299-4F58-9645-CEA4FF9B0EE0}"/>
              </a:ext>
            </a:extLst>
          </p:cNvPr>
          <p:cNvSpPr>
            <a:spLocks noChangeAspect="1"/>
          </p:cNvSpPr>
          <p:nvPr/>
        </p:nvSpPr>
        <p:spPr>
          <a:xfrm>
            <a:off x="4968240" y="412850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AF16721B-3217-4399-B09E-E8CD12C804A8}"/>
              </a:ext>
            </a:extLst>
          </p:cNvPr>
          <p:cNvCxnSpPr>
            <a:stCxn id="146" idx="0"/>
            <a:endCxn id="146" idx="4"/>
          </p:cNvCxnSpPr>
          <p:nvPr/>
        </p:nvCxnSpPr>
        <p:spPr>
          <a:xfrm>
            <a:off x="5257800" y="412850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/>
              <p:nvPr/>
            </p:nvSpPr>
            <p:spPr>
              <a:xfrm>
                <a:off x="5305984" y="427956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984" y="4279561"/>
                <a:ext cx="193193" cy="276999"/>
              </a:xfrm>
              <a:prstGeom prst="rect">
                <a:avLst/>
              </a:prstGeom>
              <a:blipFill>
                <a:blip r:embed="rId8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/>
              <p:nvPr/>
            </p:nvSpPr>
            <p:spPr>
              <a:xfrm>
                <a:off x="4973562" y="4280966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562" y="4280966"/>
                <a:ext cx="296813" cy="228268"/>
              </a:xfrm>
              <a:prstGeom prst="rect">
                <a:avLst/>
              </a:prstGeom>
              <a:blipFill>
                <a:blip r:embed="rId9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Ellipse 157">
            <a:extLst>
              <a:ext uri="{FF2B5EF4-FFF2-40B4-BE49-F238E27FC236}">
                <a16:creationId xmlns:a16="http://schemas.microsoft.com/office/drawing/2014/main" id="{A3B942E0-3E35-486B-87E9-2CA4F72E21F4}"/>
              </a:ext>
            </a:extLst>
          </p:cNvPr>
          <p:cNvSpPr>
            <a:spLocks noChangeAspect="1"/>
          </p:cNvSpPr>
          <p:nvPr/>
        </p:nvSpPr>
        <p:spPr>
          <a:xfrm>
            <a:off x="6523990" y="148717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9E90190E-80D7-4F66-8D4C-3A7EEAB89BE5}"/>
              </a:ext>
            </a:extLst>
          </p:cNvPr>
          <p:cNvCxnSpPr>
            <a:stCxn id="158" idx="0"/>
            <a:endCxn id="158" idx="4"/>
          </p:cNvCxnSpPr>
          <p:nvPr/>
        </p:nvCxnSpPr>
        <p:spPr>
          <a:xfrm>
            <a:off x="6813550" y="148717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/>
              <p:nvPr/>
            </p:nvSpPr>
            <p:spPr>
              <a:xfrm>
                <a:off x="6861734" y="163823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734" y="1638230"/>
                <a:ext cx="193193" cy="276999"/>
              </a:xfrm>
              <a:prstGeom prst="rect">
                <a:avLst/>
              </a:prstGeom>
              <a:blipFill>
                <a:blip r:embed="rId10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/>
              <p:nvPr/>
            </p:nvSpPr>
            <p:spPr>
              <a:xfrm>
                <a:off x="6529312" y="1639635"/>
                <a:ext cx="296812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312" y="1639635"/>
                <a:ext cx="296812" cy="228268"/>
              </a:xfrm>
              <a:prstGeom prst="rect">
                <a:avLst/>
              </a:prstGeom>
              <a:blipFill>
                <a:blip r:embed="rId11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Ellipse 161">
            <a:extLst>
              <a:ext uri="{FF2B5EF4-FFF2-40B4-BE49-F238E27FC236}">
                <a16:creationId xmlns:a16="http://schemas.microsoft.com/office/drawing/2014/main" id="{B2746104-0A2F-4255-B0AC-34658C61A92F}"/>
              </a:ext>
            </a:extLst>
          </p:cNvPr>
          <p:cNvSpPr>
            <a:spLocks noChangeAspect="1"/>
          </p:cNvSpPr>
          <p:nvPr/>
        </p:nvSpPr>
        <p:spPr>
          <a:xfrm>
            <a:off x="6523990" y="253511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BABC036D-8552-470B-A2D3-5FA0992179B9}"/>
              </a:ext>
            </a:extLst>
          </p:cNvPr>
          <p:cNvCxnSpPr>
            <a:stCxn id="162" idx="0"/>
            <a:endCxn id="162" idx="4"/>
          </p:cNvCxnSpPr>
          <p:nvPr/>
        </p:nvCxnSpPr>
        <p:spPr>
          <a:xfrm>
            <a:off x="6813550" y="253511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/>
              <p:nvPr/>
            </p:nvSpPr>
            <p:spPr>
              <a:xfrm>
                <a:off x="6861734" y="268617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734" y="2686176"/>
                <a:ext cx="193193" cy="276999"/>
              </a:xfrm>
              <a:prstGeom prst="rect">
                <a:avLst/>
              </a:prstGeom>
              <a:blipFill>
                <a:blip r:embed="rId12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/>
              <p:nvPr/>
            </p:nvSpPr>
            <p:spPr>
              <a:xfrm>
                <a:off x="6529312" y="2687581"/>
                <a:ext cx="296812" cy="228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312" y="2687581"/>
                <a:ext cx="296812" cy="228460"/>
              </a:xfrm>
              <a:prstGeom prst="rect">
                <a:avLst/>
              </a:prstGeom>
              <a:blipFill>
                <a:blip r:embed="rId13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Ellipse 165">
            <a:extLst>
              <a:ext uri="{FF2B5EF4-FFF2-40B4-BE49-F238E27FC236}">
                <a16:creationId xmlns:a16="http://schemas.microsoft.com/office/drawing/2014/main" id="{95D64438-8EAF-4FB3-A0EA-54AFDB6A3E7C}"/>
              </a:ext>
            </a:extLst>
          </p:cNvPr>
          <p:cNvSpPr>
            <a:spLocks noChangeAspect="1"/>
          </p:cNvSpPr>
          <p:nvPr/>
        </p:nvSpPr>
        <p:spPr>
          <a:xfrm>
            <a:off x="6523990" y="358621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320075AE-22BC-42A7-906C-2D8715B99184}"/>
              </a:ext>
            </a:extLst>
          </p:cNvPr>
          <p:cNvCxnSpPr>
            <a:stCxn id="166" idx="0"/>
            <a:endCxn id="166" idx="4"/>
          </p:cNvCxnSpPr>
          <p:nvPr/>
        </p:nvCxnSpPr>
        <p:spPr>
          <a:xfrm>
            <a:off x="6813550" y="358621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/>
              <p:nvPr/>
            </p:nvSpPr>
            <p:spPr>
              <a:xfrm>
                <a:off x="6861734" y="373727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734" y="3737271"/>
                <a:ext cx="193193" cy="276999"/>
              </a:xfrm>
              <a:prstGeom prst="rect">
                <a:avLst/>
              </a:prstGeom>
              <a:blipFill>
                <a:blip r:embed="rId1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/>
              <p:nvPr/>
            </p:nvSpPr>
            <p:spPr>
              <a:xfrm>
                <a:off x="6529312" y="3738676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312" y="3738676"/>
                <a:ext cx="296812" cy="229358"/>
              </a:xfrm>
              <a:prstGeom prst="rect">
                <a:avLst/>
              </a:prstGeom>
              <a:blipFill>
                <a:blip r:embed="rId15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Ellipse 169">
            <a:extLst>
              <a:ext uri="{FF2B5EF4-FFF2-40B4-BE49-F238E27FC236}">
                <a16:creationId xmlns:a16="http://schemas.microsoft.com/office/drawing/2014/main" id="{35210017-4F26-45D7-9554-8887A88B803C}"/>
              </a:ext>
            </a:extLst>
          </p:cNvPr>
          <p:cNvSpPr>
            <a:spLocks noChangeAspect="1"/>
          </p:cNvSpPr>
          <p:nvPr/>
        </p:nvSpPr>
        <p:spPr>
          <a:xfrm>
            <a:off x="6523990" y="46373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87D07E3B-CD93-42CD-8061-7E80B3925817}"/>
              </a:ext>
            </a:extLst>
          </p:cNvPr>
          <p:cNvCxnSpPr>
            <a:stCxn id="170" idx="0"/>
            <a:endCxn id="170" idx="4"/>
          </p:cNvCxnSpPr>
          <p:nvPr/>
        </p:nvCxnSpPr>
        <p:spPr>
          <a:xfrm>
            <a:off x="6813550" y="46373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/>
              <p:nvPr/>
            </p:nvSpPr>
            <p:spPr>
              <a:xfrm>
                <a:off x="6861734" y="47883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734" y="4788366"/>
                <a:ext cx="193193" cy="276999"/>
              </a:xfrm>
              <a:prstGeom prst="rect">
                <a:avLst/>
              </a:prstGeom>
              <a:blipFill>
                <a:blip r:embed="rId16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/>
              <p:nvPr/>
            </p:nvSpPr>
            <p:spPr>
              <a:xfrm>
                <a:off x="6529312" y="4799573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312" y="4799573"/>
                <a:ext cx="296812" cy="229358"/>
              </a:xfrm>
              <a:prstGeom prst="rect">
                <a:avLst/>
              </a:prstGeom>
              <a:blipFill>
                <a:blip r:embed="rId17"/>
                <a:stretch>
                  <a:fillRect l="-12245" b="-131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Connecteur droit avec flèche 173">
            <a:extLst>
              <a:ext uri="{FF2B5EF4-FFF2-40B4-BE49-F238E27FC236}">
                <a16:creationId xmlns:a16="http://schemas.microsoft.com/office/drawing/2014/main" id="{A2C75D02-8CFD-4812-932E-484AB782A2A0}"/>
              </a:ext>
            </a:extLst>
          </p:cNvPr>
          <p:cNvCxnSpPr>
            <a:cxnSpLocks/>
            <a:stCxn id="4" idx="6"/>
            <a:endCxn id="158" idx="2"/>
          </p:cNvCxnSpPr>
          <p:nvPr/>
        </p:nvCxnSpPr>
        <p:spPr>
          <a:xfrm flipV="1">
            <a:off x="5547360" y="1776730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avec flèche 176">
            <a:extLst>
              <a:ext uri="{FF2B5EF4-FFF2-40B4-BE49-F238E27FC236}">
                <a16:creationId xmlns:a16="http://schemas.microsoft.com/office/drawing/2014/main" id="{807BF0E1-DC1E-49A5-8C44-E47D75026584}"/>
              </a:ext>
            </a:extLst>
          </p:cNvPr>
          <p:cNvCxnSpPr>
            <a:cxnSpLocks/>
            <a:stCxn id="4" idx="6"/>
            <a:endCxn id="162" idx="2"/>
          </p:cNvCxnSpPr>
          <p:nvPr/>
        </p:nvCxnSpPr>
        <p:spPr>
          <a:xfrm>
            <a:off x="5547360" y="2319020"/>
            <a:ext cx="976630" cy="50565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avec flèche 181">
            <a:extLst>
              <a:ext uri="{FF2B5EF4-FFF2-40B4-BE49-F238E27FC236}">
                <a16:creationId xmlns:a16="http://schemas.microsoft.com/office/drawing/2014/main" id="{847077A9-0220-4A24-83B0-C13174F50E30}"/>
              </a:ext>
            </a:extLst>
          </p:cNvPr>
          <p:cNvCxnSpPr>
            <a:cxnSpLocks/>
            <a:stCxn id="4" idx="6"/>
            <a:endCxn id="166" idx="2"/>
          </p:cNvCxnSpPr>
          <p:nvPr/>
        </p:nvCxnSpPr>
        <p:spPr>
          <a:xfrm>
            <a:off x="5547360" y="2319020"/>
            <a:ext cx="976630" cy="155675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avec flèche 184">
            <a:extLst>
              <a:ext uri="{FF2B5EF4-FFF2-40B4-BE49-F238E27FC236}">
                <a16:creationId xmlns:a16="http://schemas.microsoft.com/office/drawing/2014/main" id="{1922B509-F3B0-4A6A-B532-D7412260CC90}"/>
              </a:ext>
            </a:extLst>
          </p:cNvPr>
          <p:cNvCxnSpPr>
            <a:cxnSpLocks/>
            <a:stCxn id="139" idx="6"/>
            <a:endCxn id="170" idx="2"/>
          </p:cNvCxnSpPr>
          <p:nvPr/>
        </p:nvCxnSpPr>
        <p:spPr>
          <a:xfrm>
            <a:off x="5547360" y="3366966"/>
            <a:ext cx="976630" cy="155990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avec flèche 191">
            <a:extLst>
              <a:ext uri="{FF2B5EF4-FFF2-40B4-BE49-F238E27FC236}">
                <a16:creationId xmlns:a16="http://schemas.microsoft.com/office/drawing/2014/main" id="{C403C98F-B153-4828-BA40-C957F9BFD974}"/>
              </a:ext>
            </a:extLst>
          </p:cNvPr>
          <p:cNvCxnSpPr>
            <a:cxnSpLocks/>
            <a:stCxn id="4" idx="6"/>
            <a:endCxn id="170" idx="2"/>
          </p:cNvCxnSpPr>
          <p:nvPr/>
        </p:nvCxnSpPr>
        <p:spPr>
          <a:xfrm>
            <a:off x="5547360" y="2319020"/>
            <a:ext cx="976630" cy="260784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avec flèche 199">
            <a:extLst>
              <a:ext uri="{FF2B5EF4-FFF2-40B4-BE49-F238E27FC236}">
                <a16:creationId xmlns:a16="http://schemas.microsoft.com/office/drawing/2014/main" id="{3C37359F-B10D-4C55-9352-A471F887EF8C}"/>
              </a:ext>
            </a:extLst>
          </p:cNvPr>
          <p:cNvCxnSpPr>
            <a:cxnSpLocks/>
            <a:stCxn id="139" idx="6"/>
            <a:endCxn id="158" idx="2"/>
          </p:cNvCxnSpPr>
          <p:nvPr/>
        </p:nvCxnSpPr>
        <p:spPr>
          <a:xfrm flipV="1">
            <a:off x="5547360" y="1776730"/>
            <a:ext cx="976630" cy="159023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eur droit avec flèche 202">
            <a:extLst>
              <a:ext uri="{FF2B5EF4-FFF2-40B4-BE49-F238E27FC236}">
                <a16:creationId xmlns:a16="http://schemas.microsoft.com/office/drawing/2014/main" id="{7C251D56-797D-40F7-A381-20CFECA517C7}"/>
              </a:ext>
            </a:extLst>
          </p:cNvPr>
          <p:cNvCxnSpPr>
            <a:cxnSpLocks/>
            <a:stCxn id="139" idx="6"/>
            <a:endCxn id="162" idx="2"/>
          </p:cNvCxnSpPr>
          <p:nvPr/>
        </p:nvCxnSpPr>
        <p:spPr>
          <a:xfrm flipV="1">
            <a:off x="5547360" y="2824676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avec flèche 205">
            <a:extLst>
              <a:ext uri="{FF2B5EF4-FFF2-40B4-BE49-F238E27FC236}">
                <a16:creationId xmlns:a16="http://schemas.microsoft.com/office/drawing/2014/main" id="{500E12E3-549A-4654-B55E-F78AEE1DABF9}"/>
              </a:ext>
            </a:extLst>
          </p:cNvPr>
          <p:cNvCxnSpPr>
            <a:cxnSpLocks/>
            <a:stCxn id="139" idx="6"/>
            <a:endCxn id="166" idx="2"/>
          </p:cNvCxnSpPr>
          <p:nvPr/>
        </p:nvCxnSpPr>
        <p:spPr>
          <a:xfrm>
            <a:off x="5547360" y="3366966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avec flèche 208">
            <a:extLst>
              <a:ext uri="{FF2B5EF4-FFF2-40B4-BE49-F238E27FC236}">
                <a16:creationId xmlns:a16="http://schemas.microsoft.com/office/drawing/2014/main" id="{6197667D-FD9A-4441-BF49-C937F3B9E28B}"/>
              </a:ext>
            </a:extLst>
          </p:cNvPr>
          <p:cNvCxnSpPr>
            <a:cxnSpLocks/>
            <a:stCxn id="146" idx="6"/>
            <a:endCxn id="158" idx="2"/>
          </p:cNvCxnSpPr>
          <p:nvPr/>
        </p:nvCxnSpPr>
        <p:spPr>
          <a:xfrm flipV="1">
            <a:off x="5547360" y="1776730"/>
            <a:ext cx="976630" cy="264133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eur droit avec flèche 211">
            <a:extLst>
              <a:ext uri="{FF2B5EF4-FFF2-40B4-BE49-F238E27FC236}">
                <a16:creationId xmlns:a16="http://schemas.microsoft.com/office/drawing/2014/main" id="{F35AA6D1-9733-4D53-89EB-612FC318B859}"/>
              </a:ext>
            </a:extLst>
          </p:cNvPr>
          <p:cNvCxnSpPr>
            <a:cxnSpLocks/>
            <a:stCxn id="146" idx="6"/>
            <a:endCxn id="162" idx="2"/>
          </p:cNvCxnSpPr>
          <p:nvPr/>
        </p:nvCxnSpPr>
        <p:spPr>
          <a:xfrm flipV="1">
            <a:off x="5547360" y="2824676"/>
            <a:ext cx="976630" cy="159338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eur droit avec flèche 214">
            <a:extLst>
              <a:ext uri="{FF2B5EF4-FFF2-40B4-BE49-F238E27FC236}">
                <a16:creationId xmlns:a16="http://schemas.microsoft.com/office/drawing/2014/main" id="{5EE86833-269B-42A4-AFCE-6F3C900792D0}"/>
              </a:ext>
            </a:extLst>
          </p:cNvPr>
          <p:cNvCxnSpPr>
            <a:cxnSpLocks/>
            <a:stCxn id="146" idx="6"/>
            <a:endCxn id="166" idx="2"/>
          </p:cNvCxnSpPr>
          <p:nvPr/>
        </p:nvCxnSpPr>
        <p:spPr>
          <a:xfrm flipV="1">
            <a:off x="5547360" y="3875771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eur droit avec flèche 217">
            <a:extLst>
              <a:ext uri="{FF2B5EF4-FFF2-40B4-BE49-F238E27FC236}">
                <a16:creationId xmlns:a16="http://schemas.microsoft.com/office/drawing/2014/main" id="{7878184C-5407-4ED7-B133-159BDD71ED84}"/>
              </a:ext>
            </a:extLst>
          </p:cNvPr>
          <p:cNvCxnSpPr>
            <a:cxnSpLocks/>
            <a:stCxn id="146" idx="6"/>
            <a:endCxn id="170" idx="2"/>
          </p:cNvCxnSpPr>
          <p:nvPr/>
        </p:nvCxnSpPr>
        <p:spPr>
          <a:xfrm>
            <a:off x="5547360" y="4418061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Ellipse 223">
            <a:extLst>
              <a:ext uri="{FF2B5EF4-FFF2-40B4-BE49-F238E27FC236}">
                <a16:creationId xmlns:a16="http://schemas.microsoft.com/office/drawing/2014/main" id="{4244B28D-8CF9-4E6E-99F3-AB96054FA09A}"/>
              </a:ext>
            </a:extLst>
          </p:cNvPr>
          <p:cNvSpPr>
            <a:spLocks noChangeAspect="1"/>
          </p:cNvSpPr>
          <p:nvPr/>
        </p:nvSpPr>
        <p:spPr>
          <a:xfrm>
            <a:off x="8168640" y="3072924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25" name="Connecteur droit 224">
            <a:extLst>
              <a:ext uri="{FF2B5EF4-FFF2-40B4-BE49-F238E27FC236}">
                <a16:creationId xmlns:a16="http://schemas.microsoft.com/office/drawing/2014/main" id="{A44DB0C8-E870-46D7-8F8A-CCCA8CD5FDCF}"/>
              </a:ext>
            </a:extLst>
          </p:cNvPr>
          <p:cNvCxnSpPr>
            <a:stCxn id="224" idx="0"/>
            <a:endCxn id="224" idx="4"/>
          </p:cNvCxnSpPr>
          <p:nvPr/>
        </p:nvCxnSpPr>
        <p:spPr>
          <a:xfrm>
            <a:off x="8458200" y="3072924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/>
              <p:nvPr/>
            </p:nvSpPr>
            <p:spPr>
              <a:xfrm>
                <a:off x="8506384" y="3223984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384" y="3223984"/>
                <a:ext cx="193193" cy="276999"/>
              </a:xfrm>
              <a:prstGeom prst="rect">
                <a:avLst/>
              </a:prstGeom>
              <a:blipFill>
                <a:blip r:embed="rId18"/>
                <a:stretch>
                  <a:fillRect l="-46875" t="-4444" r="-46875" b="-1111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/>
              <p:nvPr/>
            </p:nvSpPr>
            <p:spPr>
              <a:xfrm>
                <a:off x="8173962" y="3225389"/>
                <a:ext cx="296812" cy="228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62" y="3225389"/>
                <a:ext cx="296812" cy="228076"/>
              </a:xfrm>
              <a:prstGeom prst="rect">
                <a:avLst/>
              </a:prstGeom>
              <a:blipFill>
                <a:blip r:embed="rId19"/>
                <a:stretch>
                  <a:fillRect l="-12245" b="-131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Connecteur droit avec flèche 228">
            <a:extLst>
              <a:ext uri="{FF2B5EF4-FFF2-40B4-BE49-F238E27FC236}">
                <a16:creationId xmlns:a16="http://schemas.microsoft.com/office/drawing/2014/main" id="{3FAA3DB0-1F91-46FD-B78F-A331A6A07155}"/>
              </a:ext>
            </a:extLst>
          </p:cNvPr>
          <p:cNvCxnSpPr>
            <a:cxnSpLocks/>
            <a:stCxn id="158" idx="6"/>
            <a:endCxn id="224" idx="2"/>
          </p:cNvCxnSpPr>
          <p:nvPr/>
        </p:nvCxnSpPr>
        <p:spPr>
          <a:xfrm>
            <a:off x="7103110" y="1776730"/>
            <a:ext cx="1065530" cy="158575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eur droit avec flèche 231">
            <a:extLst>
              <a:ext uri="{FF2B5EF4-FFF2-40B4-BE49-F238E27FC236}">
                <a16:creationId xmlns:a16="http://schemas.microsoft.com/office/drawing/2014/main" id="{E94E48D7-065C-4780-8393-02D4795A61C4}"/>
              </a:ext>
            </a:extLst>
          </p:cNvPr>
          <p:cNvCxnSpPr>
            <a:cxnSpLocks/>
            <a:stCxn id="162" idx="6"/>
            <a:endCxn id="224" idx="2"/>
          </p:cNvCxnSpPr>
          <p:nvPr/>
        </p:nvCxnSpPr>
        <p:spPr>
          <a:xfrm>
            <a:off x="7103110" y="2824676"/>
            <a:ext cx="1065530" cy="537808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avec flèche 234">
            <a:extLst>
              <a:ext uri="{FF2B5EF4-FFF2-40B4-BE49-F238E27FC236}">
                <a16:creationId xmlns:a16="http://schemas.microsoft.com/office/drawing/2014/main" id="{AB7E563B-3B97-4855-A58E-AAF8F88060CB}"/>
              </a:ext>
            </a:extLst>
          </p:cNvPr>
          <p:cNvCxnSpPr>
            <a:cxnSpLocks/>
            <a:stCxn id="166" idx="6"/>
            <a:endCxn id="224" idx="2"/>
          </p:cNvCxnSpPr>
          <p:nvPr/>
        </p:nvCxnSpPr>
        <p:spPr>
          <a:xfrm flipV="1">
            <a:off x="7103110" y="3362484"/>
            <a:ext cx="1065530" cy="51328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eur droit avec flèche 237">
            <a:extLst>
              <a:ext uri="{FF2B5EF4-FFF2-40B4-BE49-F238E27FC236}">
                <a16:creationId xmlns:a16="http://schemas.microsoft.com/office/drawing/2014/main" id="{7746A30A-08AF-4BBB-B761-30D3A6E44123}"/>
              </a:ext>
            </a:extLst>
          </p:cNvPr>
          <p:cNvCxnSpPr>
            <a:cxnSpLocks/>
            <a:stCxn id="170" idx="6"/>
            <a:endCxn id="227" idx="1"/>
          </p:cNvCxnSpPr>
          <p:nvPr/>
        </p:nvCxnSpPr>
        <p:spPr>
          <a:xfrm flipV="1">
            <a:off x="7103110" y="3339427"/>
            <a:ext cx="1070852" cy="1587439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avec flèche 240">
            <a:extLst>
              <a:ext uri="{FF2B5EF4-FFF2-40B4-BE49-F238E27FC236}">
                <a16:creationId xmlns:a16="http://schemas.microsoft.com/office/drawing/2014/main" id="{D58CE84E-88B2-4F55-841F-F93E36A5A36C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8747760" y="3362484"/>
            <a:ext cx="374497" cy="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/>
              <p:nvPr/>
            </p:nvSpPr>
            <p:spPr>
              <a:xfrm>
                <a:off x="3564773" y="4125955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773" y="4125955"/>
                <a:ext cx="185948" cy="276999"/>
              </a:xfrm>
              <a:prstGeom prst="rect">
                <a:avLst/>
              </a:prstGeom>
              <a:blipFill>
                <a:blip r:embed="rId20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/>
              <p:nvPr/>
            </p:nvSpPr>
            <p:spPr>
              <a:xfrm>
                <a:off x="4622155" y="4856205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155" y="4856205"/>
                <a:ext cx="1217577" cy="317844"/>
              </a:xfrm>
              <a:prstGeom prst="rect">
                <a:avLst/>
              </a:prstGeom>
              <a:blipFill>
                <a:blip r:embed="rId21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/>
              <p:nvPr/>
            </p:nvSpPr>
            <p:spPr>
              <a:xfrm>
                <a:off x="6217335" y="5376893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335" y="5376893"/>
                <a:ext cx="1217577" cy="317844"/>
              </a:xfrm>
              <a:prstGeom prst="rect">
                <a:avLst/>
              </a:prstGeom>
              <a:blipFill>
                <a:blip r:embed="rId22"/>
                <a:stretch>
                  <a:fillRect l="-3500" t="-1923" b="-961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/>
              <p:nvPr/>
            </p:nvSpPr>
            <p:spPr>
              <a:xfrm>
                <a:off x="7861985" y="3851116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985" y="3851116"/>
                <a:ext cx="1217577" cy="317844"/>
              </a:xfrm>
              <a:prstGeom prst="rect">
                <a:avLst/>
              </a:prstGeom>
              <a:blipFill>
                <a:blip r:embed="rId23"/>
                <a:stretch>
                  <a:fillRect l="-3518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/>
              <p:nvPr/>
            </p:nvSpPr>
            <p:spPr>
              <a:xfrm>
                <a:off x="9170440" y="3198593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440" y="3198593"/>
                <a:ext cx="190757" cy="276999"/>
              </a:xfrm>
              <a:prstGeom prst="rect">
                <a:avLst/>
              </a:prstGeom>
              <a:blipFill>
                <a:blip r:embed="rId24"/>
                <a:stretch>
                  <a:fillRect l="-28125" r="-25000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671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 rot="16200000">
            <a:off x="3318522" y="-565171"/>
            <a:ext cx="5554955" cy="7988341"/>
            <a:chOff x="1124351" y="237497"/>
            <a:chExt cx="5554955" cy="7988341"/>
          </a:xfrm>
        </p:grpSpPr>
        <p:sp>
          <p:nvSpPr>
            <p:cNvPr id="5" name="ZoneTexte 4"/>
            <p:cNvSpPr txBox="1"/>
            <p:nvPr/>
          </p:nvSpPr>
          <p:spPr>
            <a:xfrm>
              <a:off x="3107396" y="237497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err="1"/>
                <a:t>Specimen</a:t>
              </a:r>
              <a:endParaRPr lang="en-GB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033577" y="834782"/>
              <a:ext cx="692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/>
                <a:t>Large</a:t>
              </a:r>
              <a:endParaRPr lang="en-GB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682280" y="83478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/>
                <a:t>Small</a:t>
              </a:r>
              <a:endParaRPr lang="en-GB" dirty="0"/>
            </a:p>
          </p:txBody>
        </p:sp>
        <p:cxnSp>
          <p:nvCxnSpPr>
            <p:cNvPr id="13" name="Connecteur droit avec flèche 12"/>
            <p:cNvCxnSpPr/>
            <p:nvPr/>
          </p:nvCxnSpPr>
          <p:spPr>
            <a:xfrm flipH="1">
              <a:off x="3157892" y="650917"/>
              <a:ext cx="117323" cy="246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4015047" y="649670"/>
              <a:ext cx="91440" cy="248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015046" y="2179512"/>
              <a:ext cx="670735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/>
                <a:t>Cut</a:t>
              </a:r>
              <a:endParaRPr lang="en-GB" dirty="0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644288" y="1062190"/>
              <a:ext cx="767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1400" dirty="0"/>
                <a:t>(</a:t>
              </a:r>
              <a:r>
                <a:rPr lang="fr-BE" sz="1400" dirty="0" err="1"/>
                <a:t>biopsy</a:t>
              </a:r>
              <a:r>
                <a:rPr lang="fr-BE" sz="1400" dirty="0"/>
                <a:t>)</a:t>
              </a:r>
              <a:endParaRPr lang="en-GB" sz="14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4015047" y="1062190"/>
              <a:ext cx="711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1400" dirty="0"/>
                <a:t>(</a:t>
              </a:r>
              <a:r>
                <a:rPr lang="fr-BE" sz="1400" dirty="0" err="1"/>
                <a:t>organ</a:t>
              </a:r>
              <a:r>
                <a:rPr lang="fr-BE" sz="1400" dirty="0"/>
                <a:t>)</a:t>
              </a:r>
              <a:endParaRPr lang="en-GB" sz="1400" dirty="0"/>
            </a:p>
          </p:txBody>
        </p:sp>
        <p:cxnSp>
          <p:nvCxnSpPr>
            <p:cNvPr id="27" name="Connecteur droit avec flèche 26"/>
            <p:cNvCxnSpPr>
              <a:stCxn id="23" idx="2"/>
            </p:cNvCxnSpPr>
            <p:nvPr/>
          </p:nvCxnSpPr>
          <p:spPr>
            <a:xfrm flipH="1">
              <a:off x="4363312" y="1369967"/>
              <a:ext cx="7281" cy="8202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>
              <a:stCxn id="22" idx="2"/>
            </p:cNvCxnSpPr>
            <p:nvPr/>
          </p:nvCxnSpPr>
          <p:spPr>
            <a:xfrm>
              <a:off x="3027887" y="1369967"/>
              <a:ext cx="14362" cy="16669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2727880" y="1571931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bg1"/>
                  </a:solidFill>
                </a:rPr>
                <a:t>Fixation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flipH="1">
              <a:off x="4359246" y="2523491"/>
              <a:ext cx="4066" cy="4849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/>
            <p:cNvCxnSpPr>
              <a:stCxn id="6" idx="2"/>
            </p:cNvCxnSpPr>
            <p:nvPr/>
          </p:nvCxnSpPr>
          <p:spPr>
            <a:xfrm flipH="1">
              <a:off x="3709029" y="3369246"/>
              <a:ext cx="2" cy="3888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2732285" y="3018326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>
                  <a:solidFill>
                    <a:schemeClr val="bg1"/>
                  </a:solidFill>
                </a:rPr>
                <a:t>Dehydratation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732285" y="4665990"/>
              <a:ext cx="1953491" cy="6392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>
                  <a:solidFill>
                    <a:schemeClr val="bg1"/>
                  </a:solidFill>
                </a:rPr>
                <a:t>Microtomy</a:t>
              </a:r>
              <a:r>
                <a:rPr lang="fr-BE" dirty="0">
                  <a:solidFill>
                    <a:schemeClr val="bg1"/>
                  </a:solidFill>
                </a:rPr>
                <a:t> and application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732285" y="6657115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bg1"/>
                  </a:solidFill>
                </a:rPr>
                <a:t>Scanning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732288" y="5830700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>
                  <a:solidFill>
                    <a:schemeClr val="bg1"/>
                  </a:solidFill>
                </a:rPr>
                <a:t>Staining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32287" y="3841506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>
                  <a:solidFill>
                    <a:schemeClr val="bg1"/>
                  </a:solidFill>
                </a:rPr>
                <a:t>Embedding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85" name="ZoneTexte 84"/>
            <p:cNvSpPr txBox="1"/>
            <p:nvPr/>
          </p:nvSpPr>
          <p:spPr>
            <a:xfrm>
              <a:off x="3704625" y="3365270"/>
              <a:ext cx="1467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 err="1"/>
                <a:t>Dehydrated</a:t>
              </a:r>
              <a:r>
                <a:rPr lang="fr-BE" sz="1200" dirty="0"/>
                <a:t> </a:t>
              </a:r>
              <a:r>
                <a:rPr lang="fr-BE" sz="1200" dirty="0" err="1"/>
                <a:t>sample</a:t>
              </a:r>
              <a:r>
                <a:rPr lang="fr-BE" sz="1200" dirty="0"/>
                <a:t> </a:t>
              </a:r>
            </a:p>
            <a:p>
              <a:r>
                <a:rPr lang="fr-BE" sz="1200" dirty="0"/>
                <a:t>in cassette</a:t>
              </a:r>
              <a:endParaRPr lang="en-GB" sz="1200" dirty="0"/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2421469" y="4184125"/>
              <a:ext cx="1371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/>
                <a:t>Tissue </a:t>
              </a:r>
              <a:r>
                <a:rPr lang="fr-BE" sz="1200" dirty="0" err="1"/>
                <a:t>embedded</a:t>
              </a:r>
              <a:r>
                <a:rPr lang="fr-BE" sz="1200" dirty="0"/>
                <a:t> in a </a:t>
              </a:r>
              <a:r>
                <a:rPr lang="fr-BE" sz="1200" dirty="0" err="1"/>
                <a:t>paraffin</a:t>
              </a:r>
              <a:r>
                <a:rPr lang="fr-BE" sz="1200" dirty="0"/>
                <a:t> block</a:t>
              </a:r>
              <a:endParaRPr lang="en-GB" sz="1200" dirty="0"/>
            </a:p>
          </p:txBody>
        </p:sp>
        <p:sp>
          <p:nvSpPr>
            <p:cNvPr id="87" name="ZoneTexte 86"/>
            <p:cNvSpPr txBox="1"/>
            <p:nvPr/>
          </p:nvSpPr>
          <p:spPr>
            <a:xfrm>
              <a:off x="3704625" y="5337136"/>
              <a:ext cx="1612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/>
                <a:t>Glass slide </a:t>
              </a:r>
              <a:r>
                <a:rPr lang="fr-BE" sz="1200" dirty="0" err="1"/>
                <a:t>with</a:t>
              </a:r>
              <a:r>
                <a:rPr lang="fr-BE" sz="1200" dirty="0"/>
                <a:t> </a:t>
              </a:r>
              <a:r>
                <a:rPr lang="fr-BE" sz="1200" dirty="0" err="1"/>
                <a:t>unstained</a:t>
              </a:r>
              <a:r>
                <a:rPr lang="fr-BE" sz="1200" dirty="0"/>
                <a:t> tissue</a:t>
              </a:r>
              <a:endParaRPr lang="en-GB" sz="1200" dirty="0"/>
            </a:p>
          </p:txBody>
        </p:sp>
        <p:sp>
          <p:nvSpPr>
            <p:cNvPr id="88" name="ZoneTexte 87"/>
            <p:cNvSpPr txBox="1"/>
            <p:nvPr/>
          </p:nvSpPr>
          <p:spPr>
            <a:xfrm>
              <a:off x="3704625" y="6176084"/>
              <a:ext cx="1827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/>
                <a:t>Glass slide </a:t>
              </a:r>
              <a:r>
                <a:rPr lang="fr-BE" sz="1200" dirty="0" err="1"/>
                <a:t>with</a:t>
              </a:r>
              <a:r>
                <a:rPr lang="fr-BE" sz="1200" dirty="0"/>
                <a:t> </a:t>
              </a:r>
              <a:r>
                <a:rPr lang="fr-BE" sz="1200" dirty="0" err="1"/>
                <a:t>stained</a:t>
              </a:r>
              <a:r>
                <a:rPr lang="fr-BE" sz="1200" dirty="0"/>
                <a:t> tissue and </a:t>
              </a:r>
              <a:r>
                <a:rPr lang="fr-BE" sz="1200" dirty="0" err="1"/>
                <a:t>coverslip</a:t>
              </a:r>
              <a:endParaRPr lang="en-GB" sz="1200" dirty="0"/>
            </a:p>
          </p:txBody>
        </p:sp>
        <p:sp>
          <p:nvSpPr>
            <p:cNvPr id="100" name="ZoneTexte 99"/>
            <p:cNvSpPr txBox="1"/>
            <p:nvPr/>
          </p:nvSpPr>
          <p:spPr>
            <a:xfrm>
              <a:off x="3049955" y="2552685"/>
              <a:ext cx="131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sz="1200" dirty="0" err="1"/>
                <a:t>Fixated</a:t>
              </a:r>
              <a:r>
                <a:rPr lang="fr-BE" sz="1200" dirty="0"/>
                <a:t> </a:t>
              </a:r>
              <a:r>
                <a:rPr lang="fr-BE" sz="1200" dirty="0" err="1"/>
                <a:t>sample</a:t>
              </a:r>
              <a:r>
                <a:rPr lang="fr-BE" sz="1200" dirty="0"/>
                <a:t> in cassette</a:t>
              </a:r>
              <a:endParaRPr lang="en-GB" sz="1200" dirty="0"/>
            </a:p>
          </p:txBody>
        </p:sp>
        <p:pic>
          <p:nvPicPr>
            <p:cNvPr id="121" name="Image 1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2639" y="2071653"/>
              <a:ext cx="915902" cy="725549"/>
            </a:xfrm>
            <a:prstGeom prst="rect">
              <a:avLst/>
            </a:prstGeom>
          </p:spPr>
        </p:pic>
        <p:pic>
          <p:nvPicPr>
            <p:cNvPr id="122" name="Image 1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351" y="3999661"/>
              <a:ext cx="1247134" cy="830591"/>
            </a:xfrm>
            <a:prstGeom prst="rect">
              <a:avLst/>
            </a:prstGeom>
          </p:spPr>
        </p:pic>
        <p:pic>
          <p:nvPicPr>
            <p:cNvPr id="124" name="Image 1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2" t="8556" r="65904" b="5042"/>
            <a:stretch/>
          </p:blipFill>
          <p:spPr>
            <a:xfrm rot="5400000">
              <a:off x="5329778" y="4911985"/>
              <a:ext cx="485029" cy="1311966"/>
            </a:xfrm>
            <a:prstGeom prst="rect">
              <a:avLst/>
            </a:prstGeom>
          </p:spPr>
        </p:pic>
        <p:pic>
          <p:nvPicPr>
            <p:cNvPr id="125" name="Image 12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7" t="9604" r="37159" b="3994"/>
            <a:stretch/>
          </p:blipFill>
          <p:spPr>
            <a:xfrm rot="5400000">
              <a:off x="5780808" y="5739252"/>
              <a:ext cx="485029" cy="1311966"/>
            </a:xfrm>
            <a:prstGeom prst="rect">
              <a:avLst/>
            </a:prstGeom>
          </p:spPr>
        </p:pic>
        <p:pic>
          <p:nvPicPr>
            <p:cNvPr id="127" name="Image 1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2021" y="7341553"/>
              <a:ext cx="1105356" cy="884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39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roupe 1072">
            <a:extLst>
              <a:ext uri="{FF2B5EF4-FFF2-40B4-BE49-F238E27FC236}">
                <a16:creationId xmlns:a16="http://schemas.microsoft.com/office/drawing/2014/main" id="{0816B63E-1EE3-3C00-8032-5C0D417726BA}"/>
              </a:ext>
            </a:extLst>
          </p:cNvPr>
          <p:cNvGrpSpPr/>
          <p:nvPr/>
        </p:nvGrpSpPr>
        <p:grpSpPr>
          <a:xfrm>
            <a:off x="199857" y="351696"/>
            <a:ext cx="11709192" cy="2013439"/>
            <a:chOff x="241404" y="412330"/>
            <a:chExt cx="11709192" cy="2013439"/>
          </a:xfrm>
        </p:grpSpPr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AAEBF895-84B5-3819-1558-EC8A3F7428B8}"/>
                </a:ext>
              </a:extLst>
            </p:cNvPr>
            <p:cNvSpPr/>
            <p:nvPr/>
          </p:nvSpPr>
          <p:spPr>
            <a:xfrm>
              <a:off x="241404" y="412330"/>
              <a:ext cx="11709192" cy="2013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grpSp>
          <p:nvGrpSpPr>
            <p:cNvPr id="1052" name="Groupe 1051">
              <a:extLst>
                <a:ext uri="{FF2B5EF4-FFF2-40B4-BE49-F238E27FC236}">
                  <a16:creationId xmlns:a16="http://schemas.microsoft.com/office/drawing/2014/main" id="{E69B826C-12DD-8E39-6DC3-E6F83F8DC7DE}"/>
                </a:ext>
              </a:extLst>
            </p:cNvPr>
            <p:cNvGrpSpPr/>
            <p:nvPr/>
          </p:nvGrpSpPr>
          <p:grpSpPr>
            <a:xfrm>
              <a:off x="241404" y="412330"/>
              <a:ext cx="11709192" cy="2013439"/>
              <a:chOff x="390634" y="1732082"/>
              <a:chExt cx="11709192" cy="2013439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254C1C62-437D-778B-CF40-F4A17C28E9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05" t="11353" r="43826" b="7577"/>
              <a:stretch/>
            </p:blipFill>
            <p:spPr bwMode="auto">
              <a:xfrm>
                <a:off x="390634" y="1732084"/>
                <a:ext cx="1235943" cy="161777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E831F7DC-3B84-875E-6D87-E32D2EEDA2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47" t="13333" r="25493" b="10001"/>
              <a:stretch/>
            </p:blipFill>
            <p:spPr bwMode="auto">
              <a:xfrm>
                <a:off x="2039189" y="1736480"/>
                <a:ext cx="1125175" cy="161777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4CB08FE9-2AAD-DFED-D64F-5CFEF80265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00" r="12904"/>
              <a:stretch/>
            </p:blipFill>
            <p:spPr>
              <a:xfrm>
                <a:off x="3206122" y="1732084"/>
                <a:ext cx="1521363" cy="161777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3ECA7A86-7875-DBE0-6244-BF8F9C9418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84" t="9679" r="39162" b="5705"/>
              <a:stretch/>
            </p:blipFill>
            <p:spPr>
              <a:xfrm rot="10800000">
                <a:off x="9130192" y="1732082"/>
                <a:ext cx="562137" cy="161777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1719C237-8EB7-01BF-E72B-5B6235A239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087" t="11218" r="3747" b="39038"/>
              <a:stretch/>
            </p:blipFill>
            <p:spPr>
              <a:xfrm rot="10800000">
                <a:off x="5246022" y="1772042"/>
                <a:ext cx="1156487" cy="153786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26D808-5242-F567-BE0A-40E058E33D94}"/>
                  </a:ext>
                </a:extLst>
              </p:cNvPr>
              <p:cNvSpPr/>
              <p:nvPr/>
            </p:nvSpPr>
            <p:spPr>
              <a:xfrm>
                <a:off x="469644" y="3428998"/>
                <a:ext cx="1156933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 err="1"/>
                  <a:t>Biopsy</a:t>
                </a:r>
                <a:endParaRPr lang="fr-BE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F98DED-7689-CFB0-372F-587A4A51C0D7}"/>
                  </a:ext>
                </a:extLst>
              </p:cNvPr>
              <p:cNvSpPr/>
              <p:nvPr/>
            </p:nvSpPr>
            <p:spPr>
              <a:xfrm>
                <a:off x="2199337" y="3428997"/>
                <a:ext cx="2463099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/>
                  <a:t>Fixation, </a:t>
                </a:r>
                <a:r>
                  <a:rPr lang="fr-BE" dirty="0" err="1"/>
                  <a:t>dehydratation</a:t>
                </a:r>
                <a:endParaRPr lang="fr-BE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452901-4B6F-53DB-1BE4-0EAE6E637D32}"/>
                  </a:ext>
                </a:extLst>
              </p:cNvPr>
              <p:cNvSpPr/>
              <p:nvPr/>
            </p:nvSpPr>
            <p:spPr>
              <a:xfrm>
                <a:off x="5160951" y="3428997"/>
                <a:ext cx="1326627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 err="1"/>
                  <a:t>Embedding</a:t>
                </a:r>
                <a:endParaRPr lang="fr-BE" dirty="0"/>
              </a:p>
            </p:txBody>
          </p:sp>
          <p:cxnSp>
            <p:nvCxnSpPr>
              <p:cNvPr id="15" name="Connecteur droit avec flèche 14">
                <a:extLst>
                  <a:ext uri="{FF2B5EF4-FFF2-40B4-BE49-F238E27FC236}">
                    <a16:creationId xmlns:a16="http://schemas.microsoft.com/office/drawing/2014/main" id="{DC692882-8EF7-01A9-BD3E-DB395FFA7B38}"/>
                  </a:ext>
                </a:extLst>
              </p:cNvPr>
              <p:cNvCxnSpPr>
                <a:cxnSpLocks/>
                <a:stCxn id="11" idx="3"/>
                <a:endCxn id="12" idx="1"/>
              </p:cNvCxnSpPr>
              <p:nvPr/>
            </p:nvCxnSpPr>
            <p:spPr>
              <a:xfrm flipV="1">
                <a:off x="1626577" y="3587259"/>
                <a:ext cx="57276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14A2ECA0-AA00-9B79-EAA1-2C47FC7314A8}"/>
                  </a:ext>
                </a:extLst>
              </p:cNvPr>
              <p:cNvCxnSpPr>
                <a:cxnSpLocks/>
                <a:stCxn id="12" idx="3"/>
                <a:endCxn id="13" idx="1"/>
              </p:cNvCxnSpPr>
              <p:nvPr/>
            </p:nvCxnSpPr>
            <p:spPr>
              <a:xfrm>
                <a:off x="4662436" y="3587259"/>
                <a:ext cx="49851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73FB55F-2DAE-DB70-AE9E-EC6166E0BDA8}"/>
                  </a:ext>
                </a:extLst>
              </p:cNvPr>
              <p:cNvSpPr/>
              <p:nvPr/>
            </p:nvSpPr>
            <p:spPr>
              <a:xfrm>
                <a:off x="7016917" y="3428997"/>
                <a:ext cx="1326627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 err="1"/>
                  <a:t>Microtomy</a:t>
                </a:r>
                <a:endParaRPr lang="fr-BE" dirty="0"/>
              </a:p>
            </p:txBody>
          </p:sp>
          <p:cxnSp>
            <p:nvCxnSpPr>
              <p:cNvPr id="27" name="Connecteur droit avec flèche 26">
                <a:extLst>
                  <a:ext uri="{FF2B5EF4-FFF2-40B4-BE49-F238E27FC236}">
                    <a16:creationId xmlns:a16="http://schemas.microsoft.com/office/drawing/2014/main" id="{794360E4-108B-3F67-1F1A-44FA1A62489B}"/>
                  </a:ext>
                </a:extLst>
              </p:cNvPr>
              <p:cNvCxnSpPr>
                <a:cxnSpLocks/>
                <a:stCxn id="13" idx="3"/>
                <a:endCxn id="26" idx="1"/>
              </p:cNvCxnSpPr>
              <p:nvPr/>
            </p:nvCxnSpPr>
            <p:spPr>
              <a:xfrm>
                <a:off x="6487578" y="3587259"/>
                <a:ext cx="5293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3F11375-63A4-B2C8-5CB1-55BF2B931440}"/>
                  </a:ext>
                </a:extLst>
              </p:cNvPr>
              <p:cNvSpPr/>
              <p:nvPr/>
            </p:nvSpPr>
            <p:spPr>
              <a:xfrm>
                <a:off x="8747948" y="3428996"/>
                <a:ext cx="1326627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 err="1"/>
                  <a:t>Staining</a:t>
                </a:r>
                <a:endParaRPr lang="fr-BE" dirty="0"/>
              </a:p>
            </p:txBody>
          </p:sp>
          <p:cxnSp>
            <p:nvCxnSpPr>
              <p:cNvPr id="31" name="Connecteur droit avec flèche 30">
                <a:extLst>
                  <a:ext uri="{FF2B5EF4-FFF2-40B4-BE49-F238E27FC236}">
                    <a16:creationId xmlns:a16="http://schemas.microsoft.com/office/drawing/2014/main" id="{D6C7B584-2F40-AE64-61D1-37B4DD5D032F}"/>
                  </a:ext>
                </a:extLst>
              </p:cNvPr>
              <p:cNvCxnSpPr>
                <a:cxnSpLocks/>
                <a:stCxn id="26" idx="3"/>
                <a:endCxn id="30" idx="1"/>
              </p:cNvCxnSpPr>
              <p:nvPr/>
            </p:nvCxnSpPr>
            <p:spPr>
              <a:xfrm flipV="1">
                <a:off x="8343544" y="3587258"/>
                <a:ext cx="40440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30" name="Image 1029">
                <a:extLst>
                  <a:ext uri="{FF2B5EF4-FFF2-40B4-BE49-F238E27FC236}">
                    <a16:creationId xmlns:a16="http://schemas.microsoft.com/office/drawing/2014/main" id="{AA5EED5F-ACE6-8E01-BE45-366620434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4467" y="2220055"/>
                <a:ext cx="1129808" cy="112980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0F0E5E61-DB91-B99A-D641-EC253DBCA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02" t="9679" r="66745" b="5705"/>
              <a:stretch/>
            </p:blipFill>
            <p:spPr>
              <a:xfrm rot="10800000">
                <a:off x="7955097" y="1732087"/>
                <a:ext cx="562137" cy="161777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1041" name="Rectangle 1040">
                <a:extLst>
                  <a:ext uri="{FF2B5EF4-FFF2-40B4-BE49-F238E27FC236}">
                    <a16:creationId xmlns:a16="http://schemas.microsoft.com/office/drawing/2014/main" id="{C6C6753E-0834-BDA9-8C66-A1330B8F1147}"/>
                  </a:ext>
                </a:extLst>
              </p:cNvPr>
              <p:cNvSpPr/>
              <p:nvPr/>
            </p:nvSpPr>
            <p:spPr>
              <a:xfrm>
                <a:off x="10478979" y="3428996"/>
                <a:ext cx="1326627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/>
                  <a:t>Scanning</a:t>
                </a:r>
              </a:p>
            </p:txBody>
          </p:sp>
          <p:cxnSp>
            <p:nvCxnSpPr>
              <p:cNvPr id="1042" name="Connecteur droit avec flèche 1041">
                <a:extLst>
                  <a:ext uri="{FF2B5EF4-FFF2-40B4-BE49-F238E27FC236}">
                    <a16:creationId xmlns:a16="http://schemas.microsoft.com/office/drawing/2014/main" id="{B311195B-9F04-7162-1F43-A0B1124327C6}"/>
                  </a:ext>
                </a:extLst>
              </p:cNvPr>
              <p:cNvCxnSpPr>
                <a:cxnSpLocks/>
                <a:stCxn id="30" idx="3"/>
                <a:endCxn id="1041" idx="1"/>
              </p:cNvCxnSpPr>
              <p:nvPr/>
            </p:nvCxnSpPr>
            <p:spPr>
              <a:xfrm>
                <a:off x="10074575" y="3587258"/>
                <a:ext cx="4044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46" name="Picture 6" descr="New standard for digital pathology on campus – Department of Pathology and  Laboratory Medicine – UW–Madison">
                <a:extLst>
                  <a:ext uri="{FF2B5EF4-FFF2-40B4-BE49-F238E27FC236}">
                    <a16:creationId xmlns:a16="http://schemas.microsoft.com/office/drawing/2014/main" id="{E3C0FDDE-F81B-65E5-99DF-28C895C17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84758" y="2075377"/>
                <a:ext cx="1915068" cy="122760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75" name="Groupe 1074">
            <a:extLst>
              <a:ext uri="{FF2B5EF4-FFF2-40B4-BE49-F238E27FC236}">
                <a16:creationId xmlns:a16="http://schemas.microsoft.com/office/drawing/2014/main" id="{6F62C54E-9E49-C3A8-3FF6-B8DBB773B208}"/>
              </a:ext>
            </a:extLst>
          </p:cNvPr>
          <p:cNvGrpSpPr/>
          <p:nvPr/>
        </p:nvGrpSpPr>
        <p:grpSpPr>
          <a:xfrm>
            <a:off x="1188954" y="2808411"/>
            <a:ext cx="9299573" cy="1682876"/>
            <a:chOff x="827974" y="3675686"/>
            <a:chExt cx="9299573" cy="1682876"/>
          </a:xfrm>
        </p:grpSpPr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35E7C1DB-709A-8A93-4517-E471960157BC}"/>
                </a:ext>
              </a:extLst>
            </p:cNvPr>
            <p:cNvSpPr/>
            <p:nvPr/>
          </p:nvSpPr>
          <p:spPr>
            <a:xfrm>
              <a:off x="827974" y="3675686"/>
              <a:ext cx="9215902" cy="1682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1077" name="Image 1076">
              <a:extLst>
                <a:ext uri="{FF2B5EF4-FFF2-40B4-BE49-F238E27FC236}">
                  <a16:creationId xmlns:a16="http://schemas.microsoft.com/office/drawing/2014/main" id="{9915509D-80D5-E55C-96B8-0A9EB544D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975" y="3675686"/>
              <a:ext cx="4813026" cy="1682876"/>
            </a:xfrm>
            <a:prstGeom prst="rect">
              <a:avLst/>
            </a:prstGeom>
          </p:spPr>
        </p:pic>
        <p:sp>
          <p:nvSpPr>
            <p:cNvPr id="1078" name="Flèche : droite 1077">
              <a:extLst>
                <a:ext uri="{FF2B5EF4-FFF2-40B4-BE49-F238E27FC236}">
                  <a16:creationId xmlns:a16="http://schemas.microsoft.com/office/drawing/2014/main" id="{0513F51A-3BA6-1E17-57EF-4D65CB992B0C}"/>
                </a:ext>
              </a:extLst>
            </p:cNvPr>
            <p:cNvSpPr/>
            <p:nvPr/>
          </p:nvSpPr>
          <p:spPr>
            <a:xfrm>
              <a:off x="5960254" y="4385912"/>
              <a:ext cx="1181493" cy="31652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grpSp>
          <p:nvGrpSpPr>
            <p:cNvPr id="1079" name="Groupe 1078">
              <a:extLst>
                <a:ext uri="{FF2B5EF4-FFF2-40B4-BE49-F238E27FC236}">
                  <a16:creationId xmlns:a16="http://schemas.microsoft.com/office/drawing/2014/main" id="{BC846F5C-BCCF-1057-7430-CC393781B087}"/>
                </a:ext>
              </a:extLst>
            </p:cNvPr>
            <p:cNvGrpSpPr/>
            <p:nvPr/>
          </p:nvGrpSpPr>
          <p:grpSpPr>
            <a:xfrm>
              <a:off x="7565322" y="3729787"/>
              <a:ext cx="2562225" cy="1628775"/>
              <a:chOff x="7565322" y="3729787"/>
              <a:chExt cx="2562225" cy="1628775"/>
            </a:xfrm>
          </p:grpSpPr>
          <p:grpSp>
            <p:nvGrpSpPr>
              <p:cNvPr id="1080" name="Groupe 1079">
                <a:extLst>
                  <a:ext uri="{FF2B5EF4-FFF2-40B4-BE49-F238E27FC236}">
                    <a16:creationId xmlns:a16="http://schemas.microsoft.com/office/drawing/2014/main" id="{03DDB4B1-2FBE-A9B5-68B5-5A7A6F898A86}"/>
                  </a:ext>
                </a:extLst>
              </p:cNvPr>
              <p:cNvGrpSpPr/>
              <p:nvPr/>
            </p:nvGrpSpPr>
            <p:grpSpPr>
              <a:xfrm>
                <a:off x="7565322" y="3729787"/>
                <a:ext cx="2562225" cy="1628775"/>
                <a:chOff x="8086935" y="3729787"/>
                <a:chExt cx="2562225" cy="1628775"/>
              </a:xfrm>
            </p:grpSpPr>
            <p:pic>
              <p:nvPicPr>
                <p:cNvPr id="1087" name="Picture 8" descr="256,949 Computer Monitor Illustrations &amp; Clip Art - iStock">
                  <a:extLst>
                    <a:ext uri="{FF2B5EF4-FFF2-40B4-BE49-F238E27FC236}">
                      <a16:creationId xmlns:a16="http://schemas.microsoft.com/office/drawing/2014/main" id="{91902C25-263A-066F-C502-8B9153D8B6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222" t="6910" r="10544" b="6710"/>
                <a:stretch/>
              </p:blipFill>
              <p:spPr bwMode="auto">
                <a:xfrm>
                  <a:off x="8086935" y="3729787"/>
                  <a:ext cx="2562225" cy="1628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8" name="Image 1087">
                  <a:extLst>
                    <a:ext uri="{FF2B5EF4-FFF2-40B4-BE49-F238E27FC236}">
                      <a16:creationId xmlns:a16="http://schemas.microsoft.com/office/drawing/2014/main" id="{C32F2525-2EEA-A02D-234F-9153084989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08170" y="3860573"/>
                  <a:ext cx="2333624" cy="1134463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  <p:sp>
            <p:nvSpPr>
              <p:cNvPr id="1081" name="Rectangle 1080">
                <a:extLst>
                  <a:ext uri="{FF2B5EF4-FFF2-40B4-BE49-F238E27FC236}">
                    <a16:creationId xmlns:a16="http://schemas.microsoft.com/office/drawing/2014/main" id="{C97A4FDA-8A75-1031-02C2-074E33ED5B53}"/>
                  </a:ext>
                </a:extLst>
              </p:cNvPr>
              <p:cNvSpPr/>
              <p:nvPr/>
            </p:nvSpPr>
            <p:spPr>
              <a:xfrm>
                <a:off x="9567863" y="3865187"/>
                <a:ext cx="319088" cy="45719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1082" name="Rectangle 1081">
                <a:extLst>
                  <a:ext uri="{FF2B5EF4-FFF2-40B4-BE49-F238E27FC236}">
                    <a16:creationId xmlns:a16="http://schemas.microsoft.com/office/drawing/2014/main" id="{00F9183B-2483-2514-DE33-63EB085B3F98}"/>
                  </a:ext>
                </a:extLst>
              </p:cNvPr>
              <p:cNvSpPr/>
              <p:nvPr/>
            </p:nvSpPr>
            <p:spPr>
              <a:xfrm>
                <a:off x="7691508" y="3929956"/>
                <a:ext cx="228718" cy="80069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1083" name="Arc plein 1082">
                <a:extLst>
                  <a:ext uri="{FF2B5EF4-FFF2-40B4-BE49-F238E27FC236}">
                    <a16:creationId xmlns:a16="http://schemas.microsoft.com/office/drawing/2014/main" id="{E92D6B2F-34AC-B12A-0E31-7557926C53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60481" y="3834706"/>
                <a:ext cx="85725" cy="99119"/>
              </a:xfrm>
              <a:prstGeom prst="blockArc">
                <a:avLst>
                  <a:gd name="adj1" fmla="val 10670350"/>
                  <a:gd name="adj2" fmla="val 16267304"/>
                  <a:gd name="adj3" fmla="val 31325"/>
                </a:avLst>
              </a:prstGeom>
              <a:solidFill>
                <a:srgbClr val="1F1F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>
                  <a:solidFill>
                    <a:schemeClr val="tx1"/>
                  </a:solidFill>
                </a:endParaRPr>
              </a:p>
            </p:txBody>
          </p:sp>
          <p:sp>
            <p:nvSpPr>
              <p:cNvPr id="1084" name="Arc plein 1083">
                <a:extLst>
                  <a:ext uri="{FF2B5EF4-FFF2-40B4-BE49-F238E27FC236}">
                    <a16:creationId xmlns:a16="http://schemas.microsoft.com/office/drawing/2014/main" id="{ACD178F2-4CAB-EDFF-F1DE-C2974898876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667178" y="4928481"/>
                <a:ext cx="85725" cy="99119"/>
              </a:xfrm>
              <a:prstGeom prst="blockArc">
                <a:avLst>
                  <a:gd name="adj1" fmla="val 10670350"/>
                  <a:gd name="adj2" fmla="val 16267304"/>
                  <a:gd name="adj3" fmla="val 31325"/>
                </a:avLst>
              </a:prstGeom>
              <a:solidFill>
                <a:srgbClr val="1F1F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>
                  <a:solidFill>
                    <a:schemeClr val="tx1"/>
                  </a:solidFill>
                </a:endParaRPr>
              </a:p>
            </p:txBody>
          </p:sp>
          <p:sp>
            <p:nvSpPr>
              <p:cNvPr id="1085" name="Arc plein 1084">
                <a:extLst>
                  <a:ext uri="{FF2B5EF4-FFF2-40B4-BE49-F238E27FC236}">
                    <a16:creationId xmlns:a16="http://schemas.microsoft.com/office/drawing/2014/main" id="{4D94DFBA-A434-A8B5-E36D-8172046288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951454" y="3825628"/>
                <a:ext cx="85725" cy="99119"/>
              </a:xfrm>
              <a:prstGeom prst="blockArc">
                <a:avLst>
                  <a:gd name="adj1" fmla="val 10670350"/>
                  <a:gd name="adj2" fmla="val 16267304"/>
                  <a:gd name="adj3" fmla="val 31325"/>
                </a:avLst>
              </a:prstGeom>
              <a:solidFill>
                <a:srgbClr val="1F1F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>
                  <a:solidFill>
                    <a:schemeClr val="tx1"/>
                  </a:solidFill>
                </a:endParaRPr>
              </a:p>
            </p:txBody>
          </p:sp>
          <p:sp>
            <p:nvSpPr>
              <p:cNvPr id="1086" name="Arc plein 1085">
                <a:extLst>
                  <a:ext uri="{FF2B5EF4-FFF2-40B4-BE49-F238E27FC236}">
                    <a16:creationId xmlns:a16="http://schemas.microsoft.com/office/drawing/2014/main" id="{A808838A-E474-FE13-879C-CA450B26A0B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9958278" y="4928480"/>
                <a:ext cx="85725" cy="99119"/>
              </a:xfrm>
              <a:prstGeom prst="blockArc">
                <a:avLst>
                  <a:gd name="adj1" fmla="val 10670350"/>
                  <a:gd name="adj2" fmla="val 16267304"/>
                  <a:gd name="adj3" fmla="val 31325"/>
                </a:avLst>
              </a:prstGeom>
              <a:solidFill>
                <a:srgbClr val="4949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89" name="Groupe 1088">
            <a:extLst>
              <a:ext uri="{FF2B5EF4-FFF2-40B4-BE49-F238E27FC236}">
                <a16:creationId xmlns:a16="http://schemas.microsoft.com/office/drawing/2014/main" id="{C57BCA95-3705-4DCE-9D19-FA8438D2CF43}"/>
              </a:ext>
            </a:extLst>
          </p:cNvPr>
          <p:cNvGrpSpPr/>
          <p:nvPr/>
        </p:nvGrpSpPr>
        <p:grpSpPr>
          <a:xfrm>
            <a:off x="9447201" y="4934563"/>
            <a:ext cx="2383844" cy="1689100"/>
            <a:chOff x="2533650" y="1619251"/>
            <a:chExt cx="2383844" cy="1689100"/>
          </a:xfrm>
        </p:grpSpPr>
        <p:pic>
          <p:nvPicPr>
            <p:cNvPr id="1090" name="Image 1089">
              <a:extLst>
                <a:ext uri="{FF2B5EF4-FFF2-40B4-BE49-F238E27FC236}">
                  <a16:creationId xmlns:a16="http://schemas.microsoft.com/office/drawing/2014/main" id="{BCB70FAB-F023-FA6F-D64D-E7FDE4968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3" t="11242" b="1517"/>
            <a:stretch/>
          </p:blipFill>
          <p:spPr>
            <a:xfrm>
              <a:off x="2533650" y="1619251"/>
              <a:ext cx="1926644" cy="123190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091" name="Image 1090">
              <a:extLst>
                <a:ext uri="{FF2B5EF4-FFF2-40B4-BE49-F238E27FC236}">
                  <a16:creationId xmlns:a16="http://schemas.microsoft.com/office/drawing/2014/main" id="{853E848E-2525-7C9E-EF67-1F111B041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3" t="11242" b="1517"/>
            <a:stretch/>
          </p:blipFill>
          <p:spPr>
            <a:xfrm>
              <a:off x="2686050" y="1771651"/>
              <a:ext cx="1926644" cy="123190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</p:pic>
        <p:pic>
          <p:nvPicPr>
            <p:cNvPr id="1092" name="Image 1091">
              <a:extLst>
                <a:ext uri="{FF2B5EF4-FFF2-40B4-BE49-F238E27FC236}">
                  <a16:creationId xmlns:a16="http://schemas.microsoft.com/office/drawing/2014/main" id="{2AB920A0-5DA8-7B1D-9D28-A181F2051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3" t="11242" b="1517"/>
            <a:stretch/>
          </p:blipFill>
          <p:spPr>
            <a:xfrm>
              <a:off x="2838450" y="1924051"/>
              <a:ext cx="1926644" cy="1231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93" name="Image 1092">
              <a:extLst>
                <a:ext uri="{FF2B5EF4-FFF2-40B4-BE49-F238E27FC236}">
                  <a16:creationId xmlns:a16="http://schemas.microsoft.com/office/drawing/2014/main" id="{15DF5045-705E-B9EF-737A-626E97B7F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3" t="11242" b="1517"/>
            <a:stretch/>
          </p:blipFill>
          <p:spPr>
            <a:xfrm rot="10800000">
              <a:off x="2990850" y="2076451"/>
              <a:ext cx="1926644" cy="1231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1168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3111" r="6318"/>
          <a:stretch/>
        </p:blipFill>
        <p:spPr>
          <a:xfrm>
            <a:off x="996429" y="152399"/>
            <a:ext cx="2633132" cy="265786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1" t="14875" r="21753" b="18741"/>
          <a:stretch/>
        </p:blipFill>
        <p:spPr>
          <a:xfrm>
            <a:off x="3781963" y="160866"/>
            <a:ext cx="2627304" cy="26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79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63" y="641205"/>
            <a:ext cx="4200525" cy="4162425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2685011" y="1596044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èche droite 4"/>
          <p:cNvSpPr/>
          <p:nvPr/>
        </p:nvSpPr>
        <p:spPr>
          <a:xfrm>
            <a:off x="2768138" y="3593870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èche droite 5"/>
          <p:cNvSpPr/>
          <p:nvPr/>
        </p:nvSpPr>
        <p:spPr>
          <a:xfrm rot="16200000">
            <a:off x="4641275" y="3751811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 droite 6"/>
          <p:cNvSpPr/>
          <p:nvPr/>
        </p:nvSpPr>
        <p:spPr>
          <a:xfrm rot="16200000">
            <a:off x="5200912" y="3754583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" t="485"/>
          <a:stretch/>
        </p:blipFill>
        <p:spPr>
          <a:xfrm>
            <a:off x="6885536" y="0"/>
            <a:ext cx="7653798" cy="68247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105286" y="307571"/>
            <a:ext cx="540327" cy="491576"/>
          </a:xfrm>
          <a:prstGeom prst="rect">
            <a:avLst/>
          </a:prstGeom>
          <a:solidFill>
            <a:srgbClr val="31FF31">
              <a:alpha val="25882"/>
            </a:srgbClr>
          </a:solidFill>
          <a:ln>
            <a:solidFill>
              <a:srgbClr val="09F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369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319" y="2034822"/>
            <a:ext cx="1261981" cy="306655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295" y="2040919"/>
            <a:ext cx="1268078" cy="306045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07" y="2034822"/>
            <a:ext cx="1261981" cy="30665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34" y="2034822"/>
            <a:ext cx="1268078" cy="30543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86" y="2056192"/>
            <a:ext cx="1261981" cy="3054361"/>
          </a:xfrm>
          <a:prstGeom prst="rect">
            <a:avLst/>
          </a:prstGeom>
        </p:spPr>
      </p:pic>
      <p:cxnSp>
        <p:nvCxnSpPr>
          <p:cNvPr id="13" name="Connecteur droit 12"/>
          <p:cNvCxnSpPr/>
          <p:nvPr/>
        </p:nvCxnSpPr>
        <p:spPr>
          <a:xfrm flipH="1">
            <a:off x="1064329" y="3140654"/>
            <a:ext cx="1261981" cy="1"/>
          </a:xfrm>
          <a:prstGeom prst="line">
            <a:avLst/>
          </a:prstGeom>
          <a:ln w="9525" cap="flat" cmpd="sng" algn="ctr">
            <a:solidFill>
              <a:schemeClr val="dk1">
                <a:alpha val="4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e 28"/>
          <p:cNvGrpSpPr/>
          <p:nvPr/>
        </p:nvGrpSpPr>
        <p:grpSpPr>
          <a:xfrm flipV="1">
            <a:off x="2677198" y="3317053"/>
            <a:ext cx="1261981" cy="388400"/>
            <a:chOff x="2677198" y="3317053"/>
            <a:chExt cx="1261981" cy="388400"/>
          </a:xfrm>
        </p:grpSpPr>
        <p:sp>
          <p:nvSpPr>
            <p:cNvPr id="14" name="Rectangle 13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8" name="Connecteur droit 7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" name="Plus 14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Moins 15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e 39"/>
          <p:cNvGrpSpPr/>
          <p:nvPr/>
        </p:nvGrpSpPr>
        <p:grpSpPr>
          <a:xfrm flipV="1">
            <a:off x="3998064" y="3315096"/>
            <a:ext cx="1261981" cy="388400"/>
            <a:chOff x="2677198" y="3317053"/>
            <a:chExt cx="1261981" cy="388400"/>
          </a:xfrm>
        </p:grpSpPr>
        <p:sp>
          <p:nvSpPr>
            <p:cNvPr id="41" name="Rectangle 40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42" name="Connecteur droit 41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3" name="Plus 42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Moins 43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e 44"/>
          <p:cNvGrpSpPr/>
          <p:nvPr/>
        </p:nvGrpSpPr>
        <p:grpSpPr>
          <a:xfrm flipV="1">
            <a:off x="5341089" y="3296046"/>
            <a:ext cx="1261981" cy="388400"/>
            <a:chOff x="2677198" y="3317053"/>
            <a:chExt cx="1261981" cy="388400"/>
          </a:xfrm>
        </p:grpSpPr>
        <p:sp>
          <p:nvSpPr>
            <p:cNvPr id="46" name="Rectangle 45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47" name="Connecteur droit 46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8" name="Plus 47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Moins 48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Groupe 49"/>
          <p:cNvGrpSpPr/>
          <p:nvPr/>
        </p:nvGrpSpPr>
        <p:grpSpPr>
          <a:xfrm flipV="1">
            <a:off x="6655249" y="3313139"/>
            <a:ext cx="1261981" cy="388400"/>
            <a:chOff x="2677198" y="3317053"/>
            <a:chExt cx="1261981" cy="388400"/>
          </a:xfrm>
        </p:grpSpPr>
        <p:sp>
          <p:nvSpPr>
            <p:cNvPr id="51" name="Rectangle 50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52" name="Connecteur droit 51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3" name="Plus 52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Moins 53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e 54"/>
          <p:cNvGrpSpPr/>
          <p:nvPr/>
        </p:nvGrpSpPr>
        <p:grpSpPr>
          <a:xfrm flipV="1">
            <a:off x="7997343" y="3314712"/>
            <a:ext cx="1261981" cy="388400"/>
            <a:chOff x="2677198" y="3317053"/>
            <a:chExt cx="1261981" cy="388400"/>
          </a:xfrm>
        </p:grpSpPr>
        <p:sp>
          <p:nvSpPr>
            <p:cNvPr id="56" name="Rectangle 55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57" name="Connecteur droit 56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Plus 57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Moins 58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60568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90754" y="2789382"/>
            <a:ext cx="2876550" cy="6952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err="1">
                <a:solidFill>
                  <a:schemeClr val="tx1"/>
                </a:solidFill>
              </a:rPr>
              <a:t>Extract</a:t>
            </a:r>
            <a:r>
              <a:rPr lang="fr-BE" b="1" dirty="0">
                <a:solidFill>
                  <a:schemeClr val="tx1"/>
                </a:solidFill>
              </a:rPr>
              <a:t> </a:t>
            </a:r>
            <a:r>
              <a:rPr lang="fr-BE" b="1" dirty="0" err="1">
                <a:solidFill>
                  <a:schemeClr val="tx1"/>
                </a:solidFill>
              </a:rPr>
              <a:t>features</a:t>
            </a:r>
            <a:r>
              <a:rPr lang="fr-BE" b="1" dirty="0">
                <a:solidFill>
                  <a:schemeClr val="tx1"/>
                </a:solidFill>
              </a:rPr>
              <a:t> </a:t>
            </a:r>
            <a:r>
              <a:rPr lang="fr-BE" dirty="0">
                <a:solidFill>
                  <a:schemeClr val="tx1"/>
                </a:solidFill>
              </a:rPr>
              <a:t>for </a:t>
            </a:r>
            <a:r>
              <a:rPr lang="fr-BE" dirty="0" err="1">
                <a:solidFill>
                  <a:schemeClr val="tx1"/>
                </a:solidFill>
              </a:rPr>
              <a:t>left</a:t>
            </a:r>
            <a:r>
              <a:rPr lang="fr-BE" dirty="0">
                <a:solidFill>
                  <a:schemeClr val="tx1"/>
                </a:solidFill>
              </a:rPr>
              <a:t>-out </a:t>
            </a:r>
            <a:r>
              <a:rPr lang="fr-BE" dirty="0" err="1">
                <a:solidFill>
                  <a:schemeClr val="tx1"/>
                </a:solidFill>
              </a:rPr>
              <a:t>task</a:t>
            </a:r>
            <a:endParaRPr lang="en-GB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8200" y="1395557"/>
                <a:ext cx="520700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5557"/>
                <a:ext cx="520700" cy="30480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38200" y="17892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89257"/>
                <a:ext cx="520700" cy="304800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38200" y="21829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2957"/>
                <a:ext cx="520700" cy="30480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38200" y="25893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89357"/>
                <a:ext cx="520700" cy="30480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8200" y="29957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95757"/>
                <a:ext cx="520700" cy="304800"/>
              </a:xfrm>
              <a:prstGeom prst="rect">
                <a:avLst/>
              </a:prstGeom>
              <a:blipFill>
                <a:blip r:embed="rId6"/>
                <a:stretch>
                  <a:fillRect b="-9615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38200" y="38085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08557"/>
                <a:ext cx="520700" cy="304800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ccolade ouvrante 10"/>
          <p:cNvSpPr/>
          <p:nvPr/>
        </p:nvSpPr>
        <p:spPr>
          <a:xfrm flipH="1">
            <a:off x="1447800" y="1789257"/>
            <a:ext cx="203200" cy="23241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1847850" y="2208357"/>
                <a:ext cx="2622550" cy="1600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Train in multi-</a:t>
                </a:r>
                <a:r>
                  <a:rPr lang="fr-BE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task</a:t>
                </a:r>
                <a:r>
                  <a:rPr lang="fr-BE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fr-BE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using</a:t>
                </a:r>
                <a:r>
                  <a:rPr lang="fr-BE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fr-BE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shared</a:t>
                </a:r>
                <a:r>
                  <a:rPr lang="fr-BE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:r>
                  <a:rPr lang="en-GB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hyperparameters</a:t>
                </a:r>
                <a:r>
                  <a:rPr lang="en-GB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fr-BE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BE" b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fr-BE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Produces</a:t>
                </a:r>
                <a:r>
                  <a:rPr lang="fr-BE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 </a:t>
                </a:r>
                <a:r>
                  <a:rPr lang="fr-BE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pre-trained</a:t>
                </a:r>
                <a:r>
                  <a:rPr lang="fr-BE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model</a:t>
                </a:r>
                <a14:m>
                  <m:oMath xmlns:m="http://schemas.openxmlformats.org/officeDocument/2006/math">
                    <m:r>
                      <a:rPr lang="fr-BE" b="0" i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𝑀𝑇</m:t>
                        </m:r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850" y="2208357"/>
                <a:ext cx="2622550" cy="1600200"/>
              </a:xfrm>
              <a:prstGeom prst="rect">
                <a:avLst/>
              </a:prstGeom>
              <a:blipFill>
                <a:blip r:embed="rId8"/>
                <a:stretch>
                  <a:fillRect b="-4906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812661" y="2357601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𝑀𝑇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661" y="2357601"/>
                <a:ext cx="2510442" cy="1321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470400" y="1381934"/>
                <a:ext cx="3286125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1381934"/>
                <a:ext cx="3286125" cy="304800"/>
              </a:xfrm>
              <a:prstGeom prst="rect">
                <a:avLst/>
              </a:prstGeom>
              <a:blipFill>
                <a:blip r:embed="rId10"/>
                <a:stretch>
                  <a:fillRect b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756525" y="1381934"/>
                <a:ext cx="1320801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525" y="1381934"/>
                <a:ext cx="1320801" cy="304800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077326" y="1381934"/>
                <a:ext cx="1320801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326" y="1381934"/>
                <a:ext cx="1320801" cy="304800"/>
              </a:xfrm>
              <a:prstGeom prst="rect">
                <a:avLst/>
              </a:prstGeom>
              <a:blipFill>
                <a:blip r:embed="rId12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lèche droite 16"/>
          <p:cNvSpPr/>
          <p:nvPr/>
        </p:nvSpPr>
        <p:spPr>
          <a:xfrm>
            <a:off x="1657350" y="1484457"/>
            <a:ext cx="2514600" cy="152400"/>
          </a:xfrm>
          <a:prstGeom prst="rightArrow">
            <a:avLst>
              <a:gd name="adj1" fmla="val 50000"/>
              <a:gd name="adj2" fmla="val 137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èche droite 17"/>
          <p:cNvSpPr/>
          <p:nvPr/>
        </p:nvSpPr>
        <p:spPr>
          <a:xfrm>
            <a:off x="4622186" y="2936534"/>
            <a:ext cx="975438" cy="158232"/>
          </a:xfrm>
          <a:prstGeom prst="rightArrow">
            <a:avLst>
              <a:gd name="adj1" fmla="val 50000"/>
              <a:gd name="adj2" fmla="val 137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necteur droit avec flèche 18"/>
          <p:cNvCxnSpPr/>
          <p:nvPr/>
        </p:nvCxnSpPr>
        <p:spPr>
          <a:xfrm flipH="1">
            <a:off x="6120816" y="1716264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8054974" y="1689123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6113461" y="3681557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8053128" y="3685445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470398" y="4350194"/>
                <a:ext cx="3286125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398" y="4350194"/>
                <a:ext cx="3286125" cy="304800"/>
              </a:xfrm>
              <a:prstGeom prst="rect">
                <a:avLst/>
              </a:prstGeom>
              <a:blipFill>
                <a:blip r:embed="rId13"/>
                <a:stretch>
                  <a:fillRect b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7756523" y="4350194"/>
                <a:ext cx="1320801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fr-BE" b="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523" y="4350194"/>
                <a:ext cx="1320801" cy="30480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/>
          <p:cNvSpPr txBox="1"/>
          <p:nvPr/>
        </p:nvSpPr>
        <p:spPr>
          <a:xfrm>
            <a:off x="1779830" y="348465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/>
              <a:t>(1)</a:t>
            </a:r>
            <a:endParaRPr lang="en-GB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8458930" y="3145544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/>
              <a:t>(2)</a:t>
            </a:r>
            <a:endParaRPr lang="en-GB" b="1" dirty="0"/>
          </a:p>
        </p:txBody>
      </p:sp>
      <p:sp>
        <p:nvSpPr>
          <p:cNvPr id="27" name="Rectangle 26"/>
          <p:cNvSpPr/>
          <p:nvPr/>
        </p:nvSpPr>
        <p:spPr>
          <a:xfrm>
            <a:off x="4067175" y="5154696"/>
            <a:ext cx="3105150" cy="846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 a SVM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left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-out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generated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Flèche droite 27"/>
          <p:cNvSpPr/>
          <p:nvPr/>
        </p:nvSpPr>
        <p:spPr>
          <a:xfrm rot="5400000">
            <a:off x="5576315" y="4825729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038600" y="5631801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/>
              <a:t>(3)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7717112" y="5154696"/>
            <a:ext cx="2435227" cy="8864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</a:t>
            </a:r>
            <a:r>
              <a:rPr lang="fr-BE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transfer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validation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Flèche droite 30"/>
          <p:cNvSpPr/>
          <p:nvPr/>
        </p:nvSpPr>
        <p:spPr>
          <a:xfrm rot="5400000">
            <a:off x="8215481" y="4832480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lèche droite 31"/>
          <p:cNvSpPr/>
          <p:nvPr/>
        </p:nvSpPr>
        <p:spPr>
          <a:xfrm>
            <a:off x="7248561" y="5513541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lèche droite 32"/>
          <p:cNvSpPr/>
          <p:nvPr/>
        </p:nvSpPr>
        <p:spPr>
          <a:xfrm>
            <a:off x="10282149" y="5513541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640875" y="5718716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/>
              <a:t>(4)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10804273" y="5269491"/>
            <a:ext cx="1030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b="1" dirty="0"/>
              <a:t>Transfer score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447675" y="494797"/>
                <a:ext cx="101536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b="1" dirty="0"/>
                  <a:t>INPUT:</a:t>
                </a:r>
                <a:r>
                  <a:rPr lang="fr-BE" dirty="0"/>
                  <a:t> a </a:t>
                </a:r>
                <a:r>
                  <a:rPr lang="fr-BE" dirty="0" err="1"/>
                  <a:t>left</a:t>
                </a:r>
                <a:r>
                  <a:rPr lang="fr-BE" dirty="0"/>
                  <a:t> out </a:t>
                </a:r>
                <a:r>
                  <a:rPr lang="fr-BE" dirty="0" err="1"/>
                  <a:t>task</a:t>
                </a:r>
                <a:r>
                  <a:rPr lang="fr-B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BE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fr-BE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, a random seed, a combination </a:t>
                </a:r>
                <a14:m>
                  <m:oMath xmlns:m="http://schemas.openxmlformats.org/officeDocument/2006/math">
                    <m:r>
                      <a:rPr lang="fr-BE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of HP, and a shared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b="1" dirty="0"/>
                  <a:t>OUTPUT</a:t>
                </a:r>
                <a:r>
                  <a:rPr lang="en-GB" dirty="0"/>
                  <a:t>: an transfer evaluation score (computed on left out task validation set)</a:t>
                </a:r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494797"/>
                <a:ext cx="10153650" cy="646331"/>
              </a:xfrm>
              <a:prstGeom prst="rect">
                <a:avLst/>
              </a:prstGeom>
              <a:blipFill>
                <a:blip r:embed="rId15"/>
                <a:stretch>
                  <a:fillRect l="-480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263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903313" y="725001"/>
                <a:ext cx="2311222" cy="1526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BE" dirty="0">
                    <a:solidFill>
                      <a:schemeClr val="tx1"/>
                    </a:solidFill>
                  </a:rPr>
                  <a:t>Transfer </a:t>
                </a:r>
                <a:r>
                  <a:rPr lang="fr-BE" dirty="0" err="1">
                    <a:solidFill>
                      <a:schemeClr val="tx1"/>
                    </a:solidFill>
                  </a:rPr>
                  <a:t>protocol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with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pre-trained</a:t>
                </a:r>
                <a:r>
                  <a:rPr lang="fr-BE" dirty="0">
                    <a:solidFill>
                      <a:schemeClr val="tx1"/>
                    </a:solidFill>
                  </a:rPr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dirty="0">
                    <a:solidFill>
                      <a:schemeClr val="tx1"/>
                    </a:solidFill>
                  </a:rPr>
                  <a:t> (the model </a:t>
                </a:r>
                <a:r>
                  <a:rPr lang="fr-BE" dirty="0" err="1">
                    <a:solidFill>
                      <a:schemeClr val="tx1"/>
                    </a:solidFill>
                  </a:rPr>
                  <a:t>trained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with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B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BE" dirty="0">
                    <a:solidFill>
                      <a:schemeClr val="tx1"/>
                    </a:solidFill>
                  </a:rPr>
                  <a:t>). </a:t>
                </a: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313" y="725001"/>
                <a:ext cx="2311222" cy="1526998"/>
              </a:xfrm>
              <a:prstGeom prst="rect">
                <a:avLst/>
              </a:prstGeom>
              <a:blipFill>
                <a:blip r:embed="rId2"/>
                <a:stretch>
                  <a:fillRect l="-262" r="-26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9087582"/>
                  </p:ext>
                </p:extLst>
              </p:nvPr>
            </p:nvGraphicFramePr>
            <p:xfrm>
              <a:off x="593254" y="564245"/>
              <a:ext cx="2160000" cy="180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359846866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51913437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2743148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44515117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1091265756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18042984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674314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GB" sz="18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518082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GB" sz="18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05013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028150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239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9087582"/>
                  </p:ext>
                </p:extLst>
              </p:nvPr>
            </p:nvGraphicFramePr>
            <p:xfrm>
              <a:off x="593254" y="564245"/>
              <a:ext cx="2160000" cy="180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359846866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51913437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2743148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44515117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1091265756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18042984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333" t="-1695" r="-298333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674314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333" t="-101695" r="-298333" b="-3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518082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95" t="-198333" r="-50508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695" t="-198333" r="-40508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333" t="-198333" r="-2983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05013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028150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239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363278" y="220215"/>
                <a:ext cx="290784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78" y="220215"/>
                <a:ext cx="290784" cy="299313"/>
              </a:xfrm>
              <a:prstGeom prst="rect">
                <a:avLst/>
              </a:prstGeom>
              <a:blipFill>
                <a:blip r:embed="rId4"/>
                <a:stretch>
                  <a:fillRect l="-19149" r="-17021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61668" y="1350001"/>
                <a:ext cx="2782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68" y="1350001"/>
                <a:ext cx="278217" cy="276999"/>
              </a:xfrm>
              <a:prstGeom prst="rect">
                <a:avLst/>
              </a:prstGeom>
              <a:blipFill>
                <a:blip r:embed="rId5"/>
                <a:stretch>
                  <a:fillRect l="-21739" r="-652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lèche droite 4"/>
          <p:cNvSpPr/>
          <p:nvPr/>
        </p:nvSpPr>
        <p:spPr>
          <a:xfrm>
            <a:off x="3311126" y="1405599"/>
            <a:ext cx="415770" cy="197505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064317" y="242529"/>
                <a:ext cx="334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317" y="242529"/>
                <a:ext cx="334515" cy="276999"/>
              </a:xfrm>
              <a:prstGeom prst="rect">
                <a:avLst/>
              </a:prstGeom>
              <a:blipFill>
                <a:blip r:embed="rId6"/>
                <a:stretch>
                  <a:fillRect l="-18182" r="-5455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53164" y="1301476"/>
                <a:ext cx="568232" cy="4057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B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164" y="1301476"/>
                <a:ext cx="568232" cy="405752"/>
              </a:xfrm>
              <a:prstGeom prst="rect">
                <a:avLst/>
              </a:prstGeom>
              <a:blipFill>
                <a:blip r:embed="rId7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753164" y="562619"/>
                <a:ext cx="568232" cy="41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B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164" y="562619"/>
                <a:ext cx="568232" cy="4110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770693" y="2393701"/>
                <a:ext cx="18051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BE" dirty="0"/>
                  <a:t>Rank matrix </a:t>
                </a:r>
              </a:p>
              <a:p>
                <a:pPr algn="ctr"/>
                <a:r>
                  <a:rPr lang="fr-BE" sz="1400" dirty="0"/>
                  <a:t>(</a:t>
                </a:r>
                <a:r>
                  <a:rPr lang="fr-BE" sz="1400" dirty="0" err="1"/>
                  <a:t>with</a:t>
                </a:r>
                <a:r>
                  <a:rPr lang="fr-BE" sz="1400" dirty="0"/>
                  <a:t> </a:t>
                </a:r>
                <a:r>
                  <a:rPr lang="fr-BE" sz="1400" dirty="0" err="1"/>
                  <a:t>task</a:t>
                </a:r>
                <a:r>
                  <a:rPr lang="fr-BE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BE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BE" sz="1400" dirty="0"/>
                  <a:t> ignored)</a:t>
                </a:r>
                <a:endParaRPr lang="en-GB" sz="14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93" y="2393701"/>
                <a:ext cx="1805122" cy="584775"/>
              </a:xfrm>
              <a:prstGeom prst="rect">
                <a:avLst/>
              </a:prstGeom>
              <a:blipFill>
                <a:blip r:embed="rId9"/>
                <a:stretch>
                  <a:fillRect t="-6250" b="-9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3886631" y="725001"/>
                <a:ext cx="2288402" cy="1526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fr-BE" dirty="0">
                    <a:solidFill>
                      <a:schemeClr val="tx1"/>
                    </a:solidFill>
                  </a:rPr>
                  <a:t>Best </a:t>
                </a:r>
                <a:r>
                  <a:rPr lang="fr-BE" dirty="0" err="1">
                    <a:solidFill>
                      <a:schemeClr val="tx1"/>
                    </a:solidFill>
                  </a:rPr>
                  <a:t>hyperparameters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combination</a:t>
                </a:r>
                <a:r>
                  <a:rPr lang="fr-BE" dirty="0">
                    <a:solidFill>
                      <a:schemeClr val="tx1"/>
                    </a:solidFill>
                  </a:rPr>
                  <a:t> for </a:t>
                </a:r>
                <a:r>
                  <a:rPr lang="fr-BE" dirty="0" err="1">
                    <a:solidFill>
                      <a:schemeClr val="tx1"/>
                    </a:solidFill>
                  </a:rPr>
                  <a:t>left</a:t>
                </a:r>
                <a:r>
                  <a:rPr lang="fr-BE" dirty="0">
                    <a:solidFill>
                      <a:schemeClr val="tx1"/>
                    </a:solidFill>
                  </a:rPr>
                  <a:t>-out </a:t>
                </a:r>
                <a:r>
                  <a:rPr lang="fr-BE" dirty="0" err="1">
                    <a:solidFill>
                      <a:schemeClr val="tx1"/>
                    </a:solidFill>
                  </a:rPr>
                  <a:t>task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BE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631" y="725001"/>
                <a:ext cx="2288402" cy="1526998"/>
              </a:xfrm>
              <a:prstGeom prst="rect">
                <a:avLst/>
              </a:prstGeom>
              <a:blipFill>
                <a:blip r:embed="rId10"/>
                <a:stretch>
                  <a:fillRect l="-2122" t="-1984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4118505" y="1712847"/>
                <a:ext cx="1915653" cy="4553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BE" b="0" i="1" smtClean="0"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BE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fr-B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B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505" y="1712847"/>
                <a:ext cx="1915653" cy="455381"/>
              </a:xfrm>
              <a:prstGeom prst="rect">
                <a:avLst/>
              </a:prstGeom>
              <a:blipFill>
                <a:blip r:embed="rId11"/>
                <a:stretch>
                  <a:fillRect l="-1274" t="-2667" r="-2229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9942815" y="725001"/>
                <a:ext cx="1925335" cy="1526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fr-BE" dirty="0">
                    <a:solidFill>
                      <a:schemeClr val="tx1"/>
                    </a:solidFill>
                  </a:rPr>
                  <a:t>Final </a:t>
                </a:r>
                <a:r>
                  <a:rPr lang="fr-BE" dirty="0" err="1">
                    <a:solidFill>
                      <a:schemeClr val="tx1"/>
                    </a:solidFill>
                  </a:rPr>
                  <a:t>evaluation</a:t>
                </a:r>
                <a:r>
                  <a:rPr lang="fr-BE" dirty="0">
                    <a:solidFill>
                      <a:schemeClr val="tx1"/>
                    </a:solidFill>
                  </a:rPr>
                  <a:t> on the test 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for comparison to other approaches. </a:t>
                </a: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815" y="725001"/>
                <a:ext cx="1925335" cy="1526998"/>
              </a:xfrm>
              <a:prstGeom prst="rect">
                <a:avLst/>
              </a:prstGeom>
              <a:blipFill>
                <a:blip r:embed="rId12"/>
                <a:stretch>
                  <a:fillRect t="-1984" r="-4403" b="-1984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lèche droite 50"/>
          <p:cNvSpPr/>
          <p:nvPr/>
        </p:nvSpPr>
        <p:spPr>
          <a:xfrm>
            <a:off x="6331288" y="1405599"/>
            <a:ext cx="415770" cy="197505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lèche droite 51"/>
          <p:cNvSpPr/>
          <p:nvPr/>
        </p:nvSpPr>
        <p:spPr>
          <a:xfrm>
            <a:off x="9386408" y="1405599"/>
            <a:ext cx="415770" cy="197505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123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556EFCC-DC3B-EB6A-1788-0A2A1DDBFE02}"/>
              </a:ext>
            </a:extLst>
          </p:cNvPr>
          <p:cNvSpPr/>
          <p:nvPr/>
        </p:nvSpPr>
        <p:spPr>
          <a:xfrm>
            <a:off x="709405" y="1854539"/>
            <a:ext cx="3258590" cy="31489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BE" sz="1600" b="1" dirty="0">
                <a:solidFill>
                  <a:schemeClr val="tx1"/>
                </a:solidFill>
              </a:rPr>
              <a:t>Segment </a:t>
            </a:r>
            <a:r>
              <a:rPr lang="fr-BE" sz="1600" b="1" dirty="0" err="1">
                <a:solidFill>
                  <a:schemeClr val="tx1"/>
                </a:solidFill>
              </a:rPr>
              <a:t>cell</a:t>
            </a:r>
            <a:r>
              <a:rPr lang="fr-BE" sz="1600" b="1" dirty="0">
                <a:solidFill>
                  <a:schemeClr val="tx1"/>
                </a:solidFill>
              </a:rPr>
              <a:t> and </a:t>
            </a:r>
            <a:r>
              <a:rPr lang="fr-BE" sz="1600" b="1" dirty="0" err="1">
                <a:solidFill>
                  <a:schemeClr val="tx1"/>
                </a:solidFill>
              </a:rPr>
              <a:t>aggregates</a:t>
            </a:r>
            <a:endParaRPr lang="fr-BE" sz="1600" b="1" dirty="0">
              <a:solidFill>
                <a:schemeClr val="tx1"/>
              </a:solidFill>
            </a:endParaRPr>
          </a:p>
          <a:p>
            <a:pPr algn="ctr"/>
            <a:r>
              <a:rPr lang="fr-BE" sz="1600" dirty="0">
                <a:solidFill>
                  <a:schemeClr val="tx1"/>
                </a:solidFill>
              </a:rPr>
              <a:t>(self-</a:t>
            </a:r>
            <a:r>
              <a:rPr lang="fr-BE" sz="1600" dirty="0" err="1">
                <a:solidFill>
                  <a:schemeClr val="tx1"/>
                </a:solidFill>
              </a:rPr>
              <a:t>trained</a:t>
            </a:r>
            <a:r>
              <a:rPr lang="fr-BE" sz="1600" dirty="0">
                <a:solidFill>
                  <a:schemeClr val="tx1"/>
                </a:solidFill>
              </a:rPr>
              <a:t> model)</a:t>
            </a:r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2BA259FF-4518-200A-93A1-9AD311927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92" y="2429425"/>
            <a:ext cx="2570526" cy="24080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2AC1C12-63D6-795E-0442-BBE75E74845C}"/>
              </a:ext>
            </a:extLst>
          </p:cNvPr>
          <p:cNvSpPr/>
          <p:nvPr/>
        </p:nvSpPr>
        <p:spPr>
          <a:xfrm>
            <a:off x="4577594" y="1854539"/>
            <a:ext cx="3258590" cy="31489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BE" sz="1600" b="1" dirty="0" err="1">
                <a:solidFill>
                  <a:schemeClr val="tx1"/>
                </a:solidFill>
              </a:rPr>
              <a:t>Nuclei</a:t>
            </a:r>
            <a:r>
              <a:rPr lang="fr-BE" sz="1600" b="1" dirty="0">
                <a:solidFill>
                  <a:schemeClr val="tx1"/>
                </a:solidFill>
              </a:rPr>
              <a:t> </a:t>
            </a:r>
            <a:r>
              <a:rPr lang="fr-BE" sz="1600" b="1" dirty="0" err="1">
                <a:solidFill>
                  <a:schemeClr val="tx1"/>
                </a:solidFill>
              </a:rPr>
              <a:t>detection</a:t>
            </a:r>
            <a:endParaRPr lang="fr-BE" sz="1600" b="1" dirty="0">
              <a:solidFill>
                <a:schemeClr val="tx1"/>
              </a:solidFill>
            </a:endParaRPr>
          </a:p>
          <a:p>
            <a:pPr algn="ctr"/>
            <a:r>
              <a:rPr lang="fr-BE" sz="1600" dirty="0">
                <a:solidFill>
                  <a:schemeClr val="tx1"/>
                </a:solidFill>
              </a:rPr>
              <a:t>(</a:t>
            </a:r>
            <a:r>
              <a:rPr lang="fr-BE" sz="1600" dirty="0" err="1">
                <a:solidFill>
                  <a:schemeClr val="tx1"/>
                </a:solidFill>
              </a:rPr>
              <a:t>Stardist</a:t>
            </a:r>
            <a:r>
              <a:rPr lang="fr-BE" sz="1600" dirty="0">
                <a:solidFill>
                  <a:schemeClr val="tx1"/>
                </a:solidFill>
              </a:rPr>
              <a:t>, </a:t>
            </a:r>
            <a:r>
              <a:rPr lang="fr-BE" sz="1600" b="0" i="0" dirty="0">
                <a:solidFill>
                  <a:srgbClr val="24292F"/>
                </a:solidFill>
                <a:effectLst/>
                <a:latin typeface="-apple-system"/>
              </a:rPr>
              <a:t>Schmidt et </a:t>
            </a:r>
            <a:r>
              <a:rPr lang="fr-BE" sz="1600" b="0" i="1" dirty="0">
                <a:solidFill>
                  <a:srgbClr val="24292F"/>
                </a:solidFill>
                <a:effectLst/>
                <a:latin typeface="-apple-system"/>
              </a:rPr>
              <a:t>al.</a:t>
            </a:r>
            <a:r>
              <a:rPr lang="fr-BE" sz="1600" b="0" i="0" dirty="0">
                <a:solidFill>
                  <a:srgbClr val="24292F"/>
                </a:solidFill>
                <a:effectLst/>
                <a:latin typeface="-apple-system"/>
              </a:rPr>
              <a:t> 2018</a:t>
            </a:r>
            <a:r>
              <a:rPr lang="fr-BE" sz="1600" dirty="0">
                <a:solidFill>
                  <a:schemeClr val="tx1"/>
                </a:solidFill>
              </a:rPr>
              <a:t>)</a:t>
            </a:r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9954DE4-5FF5-FA45-31EE-4B6BA41FC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354" y="2436530"/>
            <a:ext cx="2582237" cy="2400971"/>
          </a:xfrm>
          <a:prstGeom prst="rect">
            <a:avLst/>
          </a:prstGeom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A0637078-6A00-0CE5-7B93-7A2A9AE08E19}"/>
              </a:ext>
            </a:extLst>
          </p:cNvPr>
          <p:cNvCxnSpPr>
            <a:stCxn id="25" idx="3"/>
          </p:cNvCxnSpPr>
          <p:nvPr/>
        </p:nvCxnSpPr>
        <p:spPr>
          <a:xfrm>
            <a:off x="3967995" y="3429000"/>
            <a:ext cx="548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913714B2-6F04-07E8-9BCF-4EC3113CF2B5}"/>
              </a:ext>
            </a:extLst>
          </p:cNvPr>
          <p:cNvCxnSpPr>
            <a:stCxn id="27" idx="3"/>
            <a:endCxn id="31" idx="1"/>
          </p:cNvCxnSpPr>
          <p:nvPr/>
        </p:nvCxnSpPr>
        <p:spPr>
          <a:xfrm>
            <a:off x="7836184" y="3429000"/>
            <a:ext cx="5304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6882A44-DCE6-C36B-A45F-25E65891C42C}"/>
              </a:ext>
            </a:extLst>
          </p:cNvPr>
          <p:cNvSpPr/>
          <p:nvPr/>
        </p:nvSpPr>
        <p:spPr>
          <a:xfrm>
            <a:off x="8366623" y="1854539"/>
            <a:ext cx="3258590" cy="31489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BE" sz="1600" b="1" dirty="0" err="1">
                <a:solidFill>
                  <a:schemeClr val="tx1"/>
                </a:solidFill>
              </a:rPr>
              <a:t>Nuclei</a:t>
            </a:r>
            <a:r>
              <a:rPr lang="fr-BE" sz="1600" b="1" dirty="0">
                <a:solidFill>
                  <a:schemeClr val="tx1"/>
                </a:solidFill>
              </a:rPr>
              <a:t> classification</a:t>
            </a:r>
          </a:p>
          <a:p>
            <a:pPr algn="ctr"/>
            <a:r>
              <a:rPr lang="fr-BE" sz="1600" dirty="0">
                <a:solidFill>
                  <a:schemeClr val="tx1"/>
                </a:solidFill>
              </a:rPr>
              <a:t>(multi-</a:t>
            </a:r>
            <a:r>
              <a:rPr lang="fr-BE" sz="1600" dirty="0" err="1">
                <a:solidFill>
                  <a:schemeClr val="tx1"/>
                </a:solidFill>
              </a:rPr>
              <a:t>task</a:t>
            </a:r>
            <a:r>
              <a:rPr lang="fr-BE" sz="1600" dirty="0">
                <a:solidFill>
                  <a:schemeClr val="tx1"/>
                </a:solidFill>
              </a:rPr>
              <a:t> </a:t>
            </a:r>
            <a:r>
              <a:rPr lang="fr-BE" sz="1600" dirty="0" err="1">
                <a:solidFill>
                  <a:schemeClr val="tx1"/>
                </a:solidFill>
              </a:rPr>
              <a:t>pre-trained</a:t>
            </a:r>
            <a:r>
              <a:rPr lang="fr-BE" sz="1600" dirty="0">
                <a:solidFill>
                  <a:schemeClr val="tx1"/>
                </a:solidFill>
              </a:rPr>
              <a:t> model)</a:t>
            </a:r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1B3C07B6-9EA6-B4DD-0F9A-94C6556D3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893" y="2424950"/>
            <a:ext cx="2699054" cy="24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59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/>
          <p:cNvGrpSpPr/>
          <p:nvPr/>
        </p:nvGrpSpPr>
        <p:grpSpPr>
          <a:xfrm>
            <a:off x="378442" y="2480629"/>
            <a:ext cx="2228850" cy="1362075"/>
            <a:chOff x="378442" y="2480629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/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5DDE73D6-4842-A2E4-412B-95FCDB6F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19" y="2930591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6B29350A-73B3-3651-105B-287A9206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93" y="3038890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631" y="2925566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200" y="3026252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DEAE46D-C950-71DB-F375-FA1BB87288DB}"/>
              </a:ext>
            </a:extLst>
          </p:cNvPr>
          <p:cNvSpPr/>
          <p:nvPr/>
        </p:nvSpPr>
        <p:spPr>
          <a:xfrm>
            <a:off x="5343525" y="3122288"/>
            <a:ext cx="3414712" cy="227555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/>
              <a:t>Warm-up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D97E16-2F2A-AB0C-6791-14DEFB91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1" y="77891"/>
            <a:ext cx="10515600" cy="1325563"/>
          </a:xfrm>
        </p:spPr>
        <p:txBody>
          <a:bodyPr/>
          <a:lstStyle/>
          <a:p>
            <a:r>
              <a:rPr lang="fr-BE" dirty="0">
                <a:latin typeface="Corbel" panose="020B0503020204020204" pitchFamily="34" charset="0"/>
              </a:rPr>
              <a:t>Our </a:t>
            </a:r>
            <a:r>
              <a:rPr lang="fr-BE" dirty="0" err="1">
                <a:latin typeface="Corbel" panose="020B0503020204020204" pitchFamily="34" charset="0"/>
              </a:rPr>
              <a:t>algorithm</a:t>
            </a:r>
            <a:r>
              <a:rPr lang="fr-BE" dirty="0">
                <a:latin typeface="Corbel" panose="020B0503020204020204" pitchFamily="34" charset="0"/>
              </a:rPr>
              <a:t> (I) / warm-up phase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16F927B-C56F-7E0C-BD56-E8457F4D74FB}"/>
              </a:ext>
            </a:extLst>
          </p:cNvPr>
          <p:cNvGrpSpPr/>
          <p:nvPr/>
        </p:nvGrpSpPr>
        <p:grpSpPr>
          <a:xfrm>
            <a:off x="378442" y="4035769"/>
            <a:ext cx="2228850" cy="1362075"/>
            <a:chOff x="1028700" y="3429000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CB51F5B-48C7-5B77-AE90-E58A28E02509}"/>
                    </a:ext>
                  </a:extLst>
                </p:cNvPr>
                <p:cNvSpPr/>
                <p:nvPr/>
              </p:nvSpPr>
              <p:spPr>
                <a:xfrm>
                  <a:off x="1028700" y="3429000"/>
                  <a:ext cx="2228850" cy="136207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CB51F5B-48C7-5B77-AE90-E58A28E025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700" y="3429000"/>
                  <a:ext cx="2228850" cy="13620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B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A1FF0EB5-E7EA-14F1-E88B-EA0FE61A4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074" y="3886200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EF22F8F3-F4DD-EF89-D027-1C601380F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733" y="4010025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C507B13D-7830-59BC-11E2-966ACE687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556" y="3875088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E26B18B1-FD3F-741B-826B-CE265F7CB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225" y="4010025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DD9803F-51B2-1B87-114D-4642BA05100F}"/>
                  </a:ext>
                </a:extLst>
              </p:cNvPr>
              <p:cNvSpPr/>
              <p:nvPr/>
            </p:nvSpPr>
            <p:spPr>
              <a:xfrm>
                <a:off x="4338286" y="2411090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/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DD9803F-51B2-1B87-114D-4642BA051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286" y="2411090"/>
                <a:ext cx="933450" cy="609600"/>
              </a:xfrm>
              <a:prstGeom prst="rect">
                <a:avLst/>
              </a:prstGeom>
              <a:blipFill>
                <a:blip r:embed="rId12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256D5B14-C169-CE5F-3B4C-E23D4453ED8A}"/>
              </a:ext>
            </a:extLst>
          </p:cNvPr>
          <p:cNvSpPr/>
          <p:nvPr/>
        </p:nvSpPr>
        <p:spPr>
          <a:xfrm>
            <a:off x="6031706" y="4431401"/>
            <a:ext cx="203835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Supervised</a:t>
            </a:r>
            <a:r>
              <a:rPr lang="fr-BE" dirty="0"/>
              <a:t> training </a:t>
            </a:r>
            <a:r>
              <a:rPr lang="fr-BE" sz="1400" dirty="0"/>
              <a:t>(for W </a:t>
            </a:r>
            <a:r>
              <a:rPr lang="fr-BE" sz="1400" dirty="0" err="1"/>
              <a:t>epochs</a:t>
            </a:r>
            <a:r>
              <a:rPr lang="fr-BE" sz="1400" dirty="0"/>
              <a:t>)</a:t>
            </a:r>
            <a:endParaRPr lang="fr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4E27317-054C-F088-C510-116DFDB02CF4}"/>
                  </a:ext>
                </a:extLst>
              </p:cNvPr>
              <p:cNvSpPr/>
              <p:nvPr/>
            </p:nvSpPr>
            <p:spPr>
              <a:xfrm>
                <a:off x="8910462" y="5430560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/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4E27317-054C-F088-C510-116DFDB02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462" y="5430560"/>
                <a:ext cx="933450" cy="609600"/>
              </a:xfrm>
              <a:prstGeom prst="rect">
                <a:avLst/>
              </a:prstGeom>
              <a:blipFill>
                <a:blip r:embed="rId13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Multiplication 46"/>
          <p:cNvSpPr/>
          <p:nvPr/>
        </p:nvSpPr>
        <p:spPr>
          <a:xfrm>
            <a:off x="378442" y="1976412"/>
            <a:ext cx="2228850" cy="2370508"/>
          </a:xfrm>
          <a:prstGeom prst="mathMultiply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Flèche à angle droit 54"/>
          <p:cNvSpPr/>
          <p:nvPr/>
        </p:nvSpPr>
        <p:spPr>
          <a:xfrm rot="5400000">
            <a:off x="4854422" y="3060288"/>
            <a:ext cx="406400" cy="428227"/>
          </a:xfrm>
          <a:prstGeom prst="bentUpArrow">
            <a:avLst>
              <a:gd name="adj1" fmla="val 17969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Flèche à angle droit 55"/>
          <p:cNvSpPr/>
          <p:nvPr/>
        </p:nvSpPr>
        <p:spPr>
          <a:xfrm rot="10800000" flipH="1">
            <a:off x="8830026" y="4868655"/>
            <a:ext cx="656211" cy="521804"/>
          </a:xfrm>
          <a:prstGeom prst="bentUpArrow">
            <a:avLst>
              <a:gd name="adj1" fmla="val 15873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Flèche droite 57"/>
          <p:cNvSpPr/>
          <p:nvPr/>
        </p:nvSpPr>
        <p:spPr>
          <a:xfrm>
            <a:off x="2839465" y="4679742"/>
            <a:ext cx="2997642" cy="188913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2E717-7F22-4434-8067-B634D6376911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81430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923752" y="2715685"/>
                <a:ext cx="1988256" cy="11811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Pre-trained</a:t>
                </a:r>
              </a:p>
              <a:p>
                <a:pPr algn="ctr"/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 </a:t>
                </a:r>
              </a:p>
              <a:p>
                <a:pPr algn="ctr"/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on source </a:t>
                </a:r>
                <a:r>
                  <a:rPr lang="fr-BE" sz="1600" dirty="0" err="1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task</a:t>
                </a:r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52" y="2715685"/>
                <a:ext cx="1988256" cy="1181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7535216" y="2743406"/>
            <a:ext cx="1281934" cy="1181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600" dirty="0" err="1">
                <a:solidFill>
                  <a:schemeClr val="tx1"/>
                </a:solidFill>
                <a:latin typeface="LM Sans 17" panose="00000500000000000000" pitchFamily="50" charset="0"/>
              </a:rPr>
              <a:t>Dimens</a:t>
            </a:r>
            <a:r>
              <a:rPr lang="fr-BE" sz="1600" dirty="0">
                <a:solidFill>
                  <a:schemeClr val="tx1"/>
                </a:solidFill>
                <a:latin typeface="LM Sans 17" panose="00000500000000000000" pitchFamily="50" charset="0"/>
              </a:rPr>
              <a:t>. </a:t>
            </a:r>
            <a:r>
              <a:rPr lang="fr-BE" sz="1600" dirty="0" err="1">
                <a:solidFill>
                  <a:schemeClr val="tx1"/>
                </a:solidFill>
                <a:latin typeface="LM Sans 17" panose="00000500000000000000" pitchFamily="50" charset="0"/>
              </a:rPr>
              <a:t>reduction</a:t>
            </a:r>
            <a:endParaRPr lang="fr-BE" sz="1600" dirty="0">
              <a:solidFill>
                <a:schemeClr val="tx1"/>
              </a:solidFill>
              <a:latin typeface="LM Sans 17" panose="00000500000000000000" pitchFamily="50" charset="0"/>
            </a:endParaRPr>
          </a:p>
        </p:txBody>
      </p:sp>
      <p:sp>
        <p:nvSpPr>
          <p:cNvPr id="6" name="Accolade ouvrante 5"/>
          <p:cNvSpPr>
            <a:spLocks/>
          </p:cNvSpPr>
          <p:nvPr/>
        </p:nvSpPr>
        <p:spPr>
          <a:xfrm rot="16200000">
            <a:off x="6243119" y="1910348"/>
            <a:ext cx="233501" cy="504464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 dirty="0">
              <a:latin typeface="LM Roman 10" panose="00000500000000000000" pitchFamily="50" charset="0"/>
            </a:endParaRPr>
          </a:p>
        </p:txBody>
      </p:sp>
      <p:sp>
        <p:nvSpPr>
          <p:cNvPr id="7" name="ZoneTexte 8"/>
          <p:cNvSpPr txBox="1"/>
          <p:nvPr/>
        </p:nvSpPr>
        <p:spPr>
          <a:xfrm>
            <a:off x="5127518" y="4617713"/>
            <a:ext cx="246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1" dirty="0" err="1">
                <a:latin typeface="LM Sans 17" panose="00000500000000000000" pitchFamily="50" charset="0"/>
              </a:rPr>
              <a:t>Features</a:t>
            </a:r>
            <a:r>
              <a:rPr lang="fr-BE" b="1" dirty="0">
                <a:latin typeface="LM Sans 17" panose="00000500000000000000" pitchFamily="50" charset="0"/>
              </a:rPr>
              <a:t> extraction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9816101" y="2742563"/>
            <a:ext cx="1165860" cy="118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600" dirty="0">
                <a:solidFill>
                  <a:schemeClr val="tx1"/>
                </a:solidFill>
                <a:latin typeface="LM Sans 17" panose="00000500000000000000" pitchFamily="50" charset="0"/>
              </a:rPr>
              <a:t>Classifier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8878244" y="3333113"/>
            <a:ext cx="876097" cy="7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ZoneTexte 12"/>
          <p:cNvSpPr txBox="1"/>
          <p:nvPr/>
        </p:nvSpPr>
        <p:spPr>
          <a:xfrm>
            <a:off x="9659541" y="4623705"/>
            <a:ext cx="20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1" dirty="0">
                <a:latin typeface="LM Sans 17" panose="00000500000000000000" pitchFamily="50" charset="0"/>
              </a:rPr>
              <a:t>Classification</a:t>
            </a:r>
          </a:p>
        </p:txBody>
      </p:sp>
      <p:sp>
        <p:nvSpPr>
          <p:cNvPr id="11" name="Accolade ouvrante 10"/>
          <p:cNvSpPr/>
          <p:nvPr/>
        </p:nvSpPr>
        <p:spPr>
          <a:xfrm rot="16200000">
            <a:off x="10329172" y="3464214"/>
            <a:ext cx="233501" cy="1936911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>
              <a:latin typeface="LM Roman 10" panose="00000500000000000000" pitchFamily="50" charset="0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6062599" y="3333113"/>
            <a:ext cx="14108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11088855" y="3348092"/>
            <a:ext cx="262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20"/>
              <p:cNvSpPr txBox="1"/>
              <p:nvPr/>
            </p:nvSpPr>
            <p:spPr>
              <a:xfrm>
                <a:off x="11287003" y="3155541"/>
                <a:ext cx="395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BE" dirty="0">
                  <a:latin typeface="LM Roman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4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003" y="3155541"/>
                <a:ext cx="395429" cy="369332"/>
              </a:xfrm>
              <a:prstGeom prst="rect">
                <a:avLst/>
              </a:prstGeom>
              <a:blipFill>
                <a:blip r:embed="rId3"/>
                <a:stretch>
                  <a:fillRect t="-5000" r="-18750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86" y="1864962"/>
            <a:ext cx="1421233" cy="113809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70790" y="1864962"/>
            <a:ext cx="1050682" cy="1138097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0" r="12998"/>
          <a:stretch/>
        </p:blipFill>
        <p:spPr>
          <a:xfrm>
            <a:off x="1249862" y="3849400"/>
            <a:ext cx="1062681" cy="113809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 flipH="1">
            <a:off x="1775202" y="3136173"/>
            <a:ext cx="6342" cy="5291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2481087" y="3367629"/>
            <a:ext cx="1337965" cy="1083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ZoneTexte 31"/>
          <p:cNvSpPr txBox="1"/>
          <p:nvPr/>
        </p:nvSpPr>
        <p:spPr>
          <a:xfrm>
            <a:off x="438456" y="3049034"/>
            <a:ext cx="1396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400" dirty="0" err="1">
                <a:latin typeface="LM Sans 17" panose="00000500000000000000" pitchFamily="50" charset="0"/>
              </a:rPr>
              <a:t>resized</a:t>
            </a:r>
            <a:r>
              <a:rPr lang="fr-BE" sz="1400" dirty="0">
                <a:latin typeface="LM Sans 17" panose="00000500000000000000" pitchFamily="50" charset="0"/>
              </a:rPr>
              <a:t> </a:t>
            </a:r>
            <a:r>
              <a:rPr lang="fr-BE" sz="1400" dirty="0" err="1">
                <a:latin typeface="LM Sans 17" panose="00000500000000000000" pitchFamily="50" charset="0"/>
              </a:rPr>
              <a:t>centered</a:t>
            </a:r>
            <a:endParaRPr lang="fr-BE" sz="1400" dirty="0">
              <a:latin typeface="LM Sans 17" panose="00000500000000000000" pitchFamily="50" charset="0"/>
            </a:endParaRPr>
          </a:p>
          <a:p>
            <a:pPr algn="ctr"/>
            <a:r>
              <a:rPr lang="fr-BE" sz="1400" dirty="0">
                <a:latin typeface="LM Sans 17" panose="00000500000000000000" pitchFamily="50" charset="0"/>
              </a:rPr>
              <a:t>maximum</a:t>
            </a:r>
          </a:p>
          <a:p>
            <a:pPr algn="ctr"/>
            <a:r>
              <a:rPr lang="fr-BE" sz="1400" dirty="0">
                <a:latin typeface="LM Sans 17" panose="00000500000000000000" pitchFamily="50" charset="0"/>
              </a:rPr>
              <a:t>square </a:t>
            </a:r>
            <a:r>
              <a:rPr lang="fr-BE" sz="1400" dirty="0" err="1">
                <a:latin typeface="LM Sans 17" panose="00000500000000000000" pitchFamily="50" charset="0"/>
              </a:rPr>
              <a:t>crop</a:t>
            </a:r>
            <a:endParaRPr lang="fr-BE" sz="1400" dirty="0">
              <a:latin typeface="LM Sans 17" panose="00000500000000000000" pitchFamily="50" charset="0"/>
            </a:endParaRPr>
          </a:p>
        </p:txBody>
      </p:sp>
      <p:sp>
        <p:nvSpPr>
          <p:cNvPr id="21" name="ZoneTexte 36"/>
          <p:cNvSpPr txBox="1"/>
          <p:nvPr/>
        </p:nvSpPr>
        <p:spPr>
          <a:xfrm>
            <a:off x="4692595" y="229655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b="1" dirty="0">
              <a:latin typeface="LM Sans 17" panose="00000500000000000000" pitchFamily="50" charset="0"/>
            </a:endParaRPr>
          </a:p>
          <a:p>
            <a:endParaRPr lang="fr-BE" b="1" dirty="0">
              <a:latin typeface="LM Sans 17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37"/>
              <p:cNvSpPr txBox="1"/>
              <p:nvPr/>
            </p:nvSpPr>
            <p:spPr>
              <a:xfrm>
                <a:off x="10018189" y="2361770"/>
                <a:ext cx="761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fr-BE" dirty="0">
                  <a:latin typeface="LM Sans 17" panose="00000500000000000000" pitchFamily="50" charset="0"/>
                </a:endParaRPr>
              </a:p>
            </p:txBody>
          </p:sp>
        </mc:Choice>
        <mc:Fallback xmlns="">
          <p:sp>
            <p:nvSpPr>
              <p:cNvPr id="22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189" y="2361770"/>
                <a:ext cx="761683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39"/>
              <p:cNvSpPr txBox="1"/>
              <p:nvPr/>
            </p:nvSpPr>
            <p:spPr>
              <a:xfrm>
                <a:off x="8954511" y="2971377"/>
                <a:ext cx="737125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511" y="2971377"/>
                <a:ext cx="737125" cy="284630"/>
              </a:xfrm>
              <a:prstGeom prst="rect">
                <a:avLst/>
              </a:prstGeom>
              <a:blipFill>
                <a:blip r:embed="rId6"/>
                <a:stretch>
                  <a:fillRect l="-4132" t="-4255" r="-4959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40"/>
              <p:cNvSpPr txBox="1"/>
              <p:nvPr/>
            </p:nvSpPr>
            <p:spPr>
              <a:xfrm>
                <a:off x="6035230" y="2944920"/>
                <a:ext cx="1352742" cy="28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5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230" y="2944920"/>
                <a:ext cx="1352742" cy="287451"/>
              </a:xfrm>
              <a:prstGeom prst="rect">
                <a:avLst/>
              </a:prstGeom>
              <a:blipFill>
                <a:blip r:embed="rId7"/>
                <a:stretch>
                  <a:fillRect l="-2252" t="-4255" r="-1351" b="-63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44"/>
              <p:cNvSpPr txBox="1"/>
              <p:nvPr/>
            </p:nvSpPr>
            <p:spPr>
              <a:xfrm>
                <a:off x="2280601" y="3274673"/>
                <a:ext cx="1344727" cy="292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ℕ</m:t>
                          </m:r>
                        </m:e>
                        <m:sup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6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601" y="3274673"/>
                <a:ext cx="1344727" cy="292901"/>
              </a:xfrm>
              <a:prstGeom prst="rect">
                <a:avLst/>
              </a:prstGeom>
              <a:blipFill>
                <a:blip r:embed="rId8"/>
                <a:stretch>
                  <a:fillRect l="-4072" t="-2083" r="-1357" b="-229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410169" y="2296552"/>
                <a:ext cx="957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BE" b="0" i="1" dirty="0">
                          <a:latin typeface="Cambria Math" panose="02040503050406030204" pitchFamily="18" charset="0"/>
                        </a:rPr>
                        <m:t>(⋅</m:t>
                      </m:r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BE" b="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dirty="0">
                  <a:latin typeface="LM Sans 17" panose="00000500000000000000" pitchFamily="50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169" y="2296552"/>
                <a:ext cx="957570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482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e 116"/>
          <p:cNvGrpSpPr/>
          <p:nvPr/>
        </p:nvGrpSpPr>
        <p:grpSpPr>
          <a:xfrm>
            <a:off x="522921" y="283921"/>
            <a:ext cx="10937412" cy="5884224"/>
            <a:chOff x="522921" y="283921"/>
            <a:chExt cx="10937412" cy="58842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DB74E41-651A-433E-9329-D02BD27B7FE5}"/>
                    </a:ext>
                  </a:extLst>
                </p:cNvPr>
                <p:cNvSpPr/>
                <p:nvPr/>
              </p:nvSpPr>
              <p:spPr>
                <a:xfrm>
                  <a:off x="844897" y="290206"/>
                  <a:ext cx="1255554" cy="40224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b="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fr-BE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DB74E41-651A-433E-9329-D02BD27B7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97" y="290206"/>
                  <a:ext cx="1255554" cy="402247"/>
                </a:xfrm>
                <a:prstGeom prst="rect">
                  <a:avLst/>
                </a:prstGeom>
                <a:blipFill>
                  <a:blip r:embed="rId2"/>
                  <a:stretch>
                    <a:fillRect t="-2941" b="-176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e 17"/>
            <p:cNvGrpSpPr/>
            <p:nvPr/>
          </p:nvGrpSpPr>
          <p:grpSpPr>
            <a:xfrm>
              <a:off x="747020" y="3833626"/>
              <a:ext cx="1939696" cy="1193018"/>
              <a:chOff x="670339" y="3840621"/>
              <a:chExt cx="1939696" cy="119301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CB51F5B-48C7-5B77-AE90-E58A28E02509}"/>
                  </a:ext>
                </a:extLst>
              </p:cNvPr>
              <p:cNvSpPr/>
              <p:nvPr/>
            </p:nvSpPr>
            <p:spPr>
              <a:xfrm>
                <a:off x="670339" y="3840621"/>
                <a:ext cx="1939696" cy="119301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fr-BE" sz="1400" dirty="0" err="1">
                    <a:solidFill>
                      <a:schemeClr val="tx1"/>
                    </a:solidFill>
                    <a:latin typeface="Bahnschrift Light" panose="020B0502040204020203" pitchFamily="34" charset="0"/>
                  </a:rPr>
                  <a:t>Exhaustively-labeled</a:t>
                </a:r>
                <a:endParaRPr lang="fr-BE" sz="2000" dirty="0">
                  <a:solidFill>
                    <a:schemeClr val="tx1"/>
                  </a:solidFill>
                  <a:latin typeface="Bahnschrift Light" panose="020B0502040204020203" pitchFamily="34" charset="0"/>
                </a:endParaRPr>
              </a:p>
            </p:txBody>
          </p:sp>
          <p:pic>
            <p:nvPicPr>
              <p:cNvPr id="80" name="Image 79">
                <a:extLst>
                  <a:ext uri="{FF2B5EF4-FFF2-40B4-BE49-F238E27FC236}">
                    <a16:creationId xmlns:a16="http://schemas.microsoft.com/office/drawing/2014/main" id="{A1FF0EB5-E7EA-14F1-E88B-EA0FE61A4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7723" y="4177268"/>
                <a:ext cx="647700" cy="64770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81" name="Image 80">
                <a:extLst>
                  <a:ext uri="{FF2B5EF4-FFF2-40B4-BE49-F238E27FC236}">
                    <a16:creationId xmlns:a16="http://schemas.microsoft.com/office/drawing/2014/main" id="{EF22F8F3-F4DD-EF89-D027-1C601380F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8382" y="4301093"/>
                <a:ext cx="647700" cy="64770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82" name="Image 81">
                <a:extLst>
                  <a:ext uri="{FF2B5EF4-FFF2-40B4-BE49-F238E27FC236}">
                    <a16:creationId xmlns:a16="http://schemas.microsoft.com/office/drawing/2014/main" id="{C507B13D-7830-59BC-11E2-966ACE687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327" y="4183912"/>
                <a:ext cx="647700" cy="64770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83" name="Image 82">
                <a:extLst>
                  <a:ext uri="{FF2B5EF4-FFF2-40B4-BE49-F238E27FC236}">
                    <a16:creationId xmlns:a16="http://schemas.microsoft.com/office/drawing/2014/main" id="{E26B18B1-FD3F-741B-826B-CE265F7CB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996" y="4318849"/>
                <a:ext cx="647700" cy="64770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</p:grpSp>
        <p:grpSp>
          <p:nvGrpSpPr>
            <p:cNvPr id="19" name="Groupe 18"/>
            <p:cNvGrpSpPr/>
            <p:nvPr/>
          </p:nvGrpSpPr>
          <p:grpSpPr>
            <a:xfrm>
              <a:off x="742488" y="1908335"/>
              <a:ext cx="1946907" cy="1243212"/>
              <a:chOff x="664960" y="1861085"/>
              <a:chExt cx="1946907" cy="124321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28207B9-B121-F13E-9F00-A28C33031AD0}"/>
                  </a:ext>
                </a:extLst>
              </p:cNvPr>
              <p:cNvSpPr/>
              <p:nvPr/>
            </p:nvSpPr>
            <p:spPr>
              <a:xfrm>
                <a:off x="664960" y="1861085"/>
                <a:ext cx="1946907" cy="124321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fr-BE" sz="1400" dirty="0" err="1">
                    <a:solidFill>
                      <a:schemeClr val="tx1"/>
                    </a:solidFill>
                    <a:latin typeface="Bahnschrift Light" panose="020B0502040204020203" pitchFamily="34" charset="0"/>
                  </a:rPr>
                  <a:t>Sparsely-labeled</a:t>
                </a:r>
                <a:endParaRPr lang="fr-BE" sz="1400" dirty="0">
                  <a:solidFill>
                    <a:schemeClr val="tx1"/>
                  </a:solidFill>
                  <a:latin typeface="Bahnschrift Light" panose="020B0502040204020203" pitchFamily="34" charset="0"/>
                </a:endParaRPr>
              </a:p>
            </p:txBody>
          </p:sp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5DDE73D6-4842-A2E4-412B-95FCDB6F9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972" y="2274622"/>
                <a:ext cx="647001" cy="647001"/>
              </a:xfrm>
              <a:prstGeom prst="rect">
                <a:avLst/>
              </a:prstGeom>
              <a:ln w="12700">
                <a:solidFill>
                  <a:srgbClr val="00B0F0"/>
                </a:solidFill>
              </a:ln>
            </p:spPr>
          </p:pic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6B29350A-73B3-3651-105B-287A92061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6146" y="2382921"/>
                <a:ext cx="647001" cy="647001"/>
              </a:xfrm>
              <a:prstGeom prst="rect">
                <a:avLst/>
              </a:prstGeom>
              <a:ln w="12700">
                <a:solidFill>
                  <a:srgbClr val="00B0F0"/>
                </a:solidFill>
              </a:ln>
            </p:spPr>
          </p:pic>
          <p:pic>
            <p:nvPicPr>
              <p:cNvPr id="25" name="Image 2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8344" y="2282235"/>
                <a:ext cx="647346" cy="647346"/>
              </a:xfrm>
              <a:prstGeom prst="rect">
                <a:avLst/>
              </a:prstGeom>
              <a:ln w="12700">
                <a:solidFill>
                  <a:srgbClr val="00B0F0"/>
                </a:solidFill>
              </a:ln>
            </p:spPr>
          </p:pic>
          <p:pic>
            <p:nvPicPr>
              <p:cNvPr id="26" name="Image 2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7913" y="2382921"/>
                <a:ext cx="647346" cy="647346"/>
              </a:xfrm>
              <a:prstGeom prst="rect">
                <a:avLst/>
              </a:prstGeom>
              <a:ln w="12700">
                <a:solidFill>
                  <a:srgbClr val="00B0F0"/>
                </a:solidFill>
              </a:ln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3299835" y="283921"/>
                  <a:ext cx="8160498" cy="4085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dirty="0" err="1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Supervised</a:t>
                  </a:r>
                  <a:r>
                    <a:rPr lang="fr-BE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warm-up 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fr-BE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</a:t>
                  </a:r>
                  <a:r>
                    <a:rPr lang="fr-BE" sz="14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(for W </a:t>
                  </a:r>
                  <a:r>
                    <a:rPr lang="fr-BE" sz="1400" dirty="0" err="1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epochs</a:t>
                  </a:r>
                  <a:r>
                    <a:rPr lang="fr-BE" sz="14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)</a:t>
                  </a:r>
                  <a:r>
                    <a:rPr lang="fr-BE" sz="20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</a:t>
                  </a:r>
                  <a:endParaRPr lang="en-GB" sz="2000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9835" y="283921"/>
                  <a:ext cx="8160498" cy="408532"/>
                </a:xfrm>
                <a:prstGeom prst="rect">
                  <a:avLst/>
                </a:prstGeom>
                <a:blipFill>
                  <a:blip r:embed="rId11"/>
                  <a:stretch>
                    <a:fillRect b="-1884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lèche droite 9"/>
            <p:cNvSpPr/>
            <p:nvPr/>
          </p:nvSpPr>
          <p:spPr>
            <a:xfrm>
              <a:off x="2345623" y="386054"/>
              <a:ext cx="779951" cy="20426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Bahnschrift Light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EAE46D-C950-71DB-F375-FA1BB87288DB}"/>
                    </a:ext>
                  </a:extLst>
                </p:cNvPr>
                <p:cNvSpPr/>
                <p:nvPr/>
              </p:nvSpPr>
              <p:spPr>
                <a:xfrm>
                  <a:off x="3299835" y="1251551"/>
                  <a:ext cx="8160498" cy="491659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fr-BE" sz="16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Self-training </a:t>
                  </a:r>
                  <a:r>
                    <a:rPr lang="fr-BE" sz="14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(</a:t>
                  </a:r>
                  <a:r>
                    <a:rPr lang="fr-BE" sz="1400" dirty="0" err="1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epoch</a:t>
                  </a:r>
                  <a:r>
                    <a:rPr lang="fr-BE" sz="14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i </a:t>
                  </a:r>
                  <a14:m>
                    <m:oMath xmlns:m="http://schemas.openxmlformats.org/officeDocument/2006/math">
                      <m:r>
                        <a:rPr lang="fr-BE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fr-BE" sz="14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]W, E])</a:t>
                  </a:r>
                  <a:endParaRPr lang="fr-BE" sz="1600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EAE46D-C950-71DB-F375-FA1BB87288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9835" y="1251551"/>
                  <a:ext cx="8160498" cy="4916594"/>
                </a:xfrm>
                <a:prstGeom prst="rect">
                  <a:avLst/>
                </a:prstGeom>
                <a:blipFill>
                  <a:blip r:embed="rId12"/>
                  <a:stretch>
                    <a:fillRect l="-298" t="-2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FB52B3-58ED-8DDA-97AF-81260AD9D6FC}"/>
                </a:ext>
              </a:extLst>
            </p:cNvPr>
            <p:cNvSpPr/>
            <p:nvPr/>
          </p:nvSpPr>
          <p:spPr>
            <a:xfrm>
              <a:off x="3558453" y="1645101"/>
              <a:ext cx="7662921" cy="16751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fr-BE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Pseudo-</a:t>
              </a:r>
              <a:r>
                <a:rPr lang="fr-BE" sz="1600" dirty="0" err="1">
                  <a:solidFill>
                    <a:schemeClr val="tx1"/>
                  </a:solidFill>
                  <a:latin typeface="Bahnschrift Light" panose="020B0502040204020203" pitchFamily="34" charset="0"/>
                </a:rPr>
                <a:t>labeling</a:t>
              </a:r>
              <a:endParaRPr lang="fr-BE" sz="1600" dirty="0">
                <a:solidFill>
                  <a:schemeClr val="tx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0" name="Signe Plus 52">
              <a:extLst>
                <a:ext uri="{FF2B5EF4-FFF2-40B4-BE49-F238E27FC236}">
                  <a16:creationId xmlns:a16="http://schemas.microsoft.com/office/drawing/2014/main" id="{B5AF597D-4A27-E1F5-512C-ECE97F0F8C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40953" y="2382921"/>
              <a:ext cx="351187" cy="351187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>
                <a:latin typeface="Bahnschrift Light" panose="020B0502040204020203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5C4BE5-B847-C325-8A07-BD95DBAE8654}"/>
                </a:ext>
              </a:extLst>
            </p:cNvPr>
            <p:cNvSpPr/>
            <p:nvPr/>
          </p:nvSpPr>
          <p:spPr>
            <a:xfrm>
              <a:off x="3558454" y="3695991"/>
              <a:ext cx="7662920" cy="2195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fr-BE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Self-training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B8426A-5BCE-4774-31B9-D5794EA72BC5}"/>
                </a:ext>
              </a:extLst>
            </p:cNvPr>
            <p:cNvSpPr/>
            <p:nvPr/>
          </p:nvSpPr>
          <p:spPr>
            <a:xfrm>
              <a:off x="5166265" y="4793955"/>
              <a:ext cx="2319130" cy="4121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>
                  <a:solidFill>
                    <a:schemeClr val="tx1"/>
                  </a:solidFill>
                  <a:latin typeface="Bahnschrift Light" panose="020B0502040204020203" pitchFamily="34" charset="0"/>
                </a:rPr>
                <a:t>Supervised</a:t>
              </a:r>
              <a:r>
                <a:rPr lang="fr-BE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 training</a:t>
              </a: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5DDE73D6-4842-A2E4-412B-95FCDB6F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3933" y="2247692"/>
              <a:ext cx="647001" cy="647001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6B29350A-73B3-3651-105B-287A9206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107" y="2355991"/>
              <a:ext cx="647001" cy="647001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719A85BC-3DA2-F478-A700-524D12B05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2080" y="2942190"/>
              <a:ext cx="4466" cy="8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1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0600" y="2273113"/>
              <a:ext cx="638585" cy="638585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323" y="2408593"/>
              <a:ext cx="638585" cy="638585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3340" y="1952616"/>
              <a:ext cx="647346" cy="64734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6" name="Groupe 15"/>
            <p:cNvGrpSpPr/>
            <p:nvPr/>
          </p:nvGrpSpPr>
          <p:grpSpPr>
            <a:xfrm>
              <a:off x="8851037" y="3888776"/>
              <a:ext cx="1740024" cy="1082719"/>
              <a:chOff x="8851037" y="3888776"/>
              <a:chExt cx="1740024" cy="10827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5B9FE34B-53CE-E94C-9025-4EDEF4F96513}"/>
                      </a:ext>
                    </a:extLst>
                  </p:cNvPr>
                  <p:cNvSpPr/>
                  <p:nvPr/>
                </p:nvSpPr>
                <p:spPr>
                  <a:xfrm>
                    <a:off x="8851037" y="3888776"/>
                    <a:ext cx="1740024" cy="1082719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B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</m:oMath>
                    </a14:m>
                    <a:r>
                      <a:rPr lang="fr-BE" sz="120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rPr>
                      <a:t> / pseudo-</a:t>
                    </a:r>
                    <a:r>
                      <a:rPr lang="fr-BE" sz="1200" dirty="0" err="1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rPr>
                      <a:t>labeled</a:t>
                    </a:r>
                    <a:endParaRPr lang="fr-BE" sz="12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5B9FE34B-53CE-E94C-9025-4EDEF4F965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1037" y="3888776"/>
                    <a:ext cx="1740024" cy="108271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55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54" name="Image 53">
                <a:extLst>
                  <a:ext uri="{FF2B5EF4-FFF2-40B4-BE49-F238E27FC236}">
                    <a16:creationId xmlns:a16="http://schemas.microsoft.com/office/drawing/2014/main" id="{AC178CA2-D02E-6413-BD01-76C45B46E3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1146" y="4205821"/>
                <a:ext cx="560830" cy="56083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DF91DDDF-BF91-B307-09EB-0FD105737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8783" y="4299697"/>
                <a:ext cx="560830" cy="56083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56" name="Image 55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9925" y="4221209"/>
                <a:ext cx="603802" cy="603802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57" name="Image 56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9494" y="4299697"/>
                <a:ext cx="603802" cy="603802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</p:grpSp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2909" y="2053302"/>
              <a:ext cx="647346" cy="64734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64" name="Connecteur droit avec flèche 63"/>
            <p:cNvCxnSpPr/>
            <p:nvPr/>
          </p:nvCxnSpPr>
          <p:spPr>
            <a:xfrm>
              <a:off x="2943723" y="2104084"/>
              <a:ext cx="69484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 flipV="1">
              <a:off x="2607055" y="2104084"/>
              <a:ext cx="336668" cy="2338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" name="Groupe 112"/>
            <p:cNvGrpSpPr/>
            <p:nvPr/>
          </p:nvGrpSpPr>
          <p:grpSpPr>
            <a:xfrm>
              <a:off x="1702594" y="2859073"/>
              <a:ext cx="2073146" cy="355615"/>
              <a:chOff x="1702594" y="2859073"/>
              <a:chExt cx="2073146" cy="355615"/>
            </a:xfrm>
          </p:grpSpPr>
          <p:cxnSp>
            <p:nvCxnSpPr>
              <p:cNvPr id="67" name="Connecteur droit 66"/>
              <p:cNvCxnSpPr/>
              <p:nvPr/>
            </p:nvCxnSpPr>
            <p:spPr>
              <a:xfrm flipV="1">
                <a:off x="3131344" y="2859073"/>
                <a:ext cx="644396" cy="353233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67"/>
              <p:cNvCxnSpPr/>
              <p:nvPr/>
            </p:nvCxnSpPr>
            <p:spPr>
              <a:xfrm flipV="1">
                <a:off x="1824404" y="3212452"/>
                <a:ext cx="1310609" cy="20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/>
              <p:cNvCxnSpPr/>
              <p:nvPr/>
            </p:nvCxnSpPr>
            <p:spPr>
              <a:xfrm>
                <a:off x="1702594" y="3047178"/>
                <a:ext cx="126206" cy="1675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8" name="Flèche droite 77"/>
            <p:cNvSpPr/>
            <p:nvPr/>
          </p:nvSpPr>
          <p:spPr>
            <a:xfrm rot="5400000">
              <a:off x="6437005" y="867128"/>
              <a:ext cx="432000" cy="20426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Bahnschrift Light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DB74E41-651A-433E-9329-D02BD27B7FE5}"/>
                    </a:ext>
                  </a:extLst>
                </p:cNvPr>
                <p:cNvSpPr/>
                <p:nvPr/>
              </p:nvSpPr>
              <p:spPr>
                <a:xfrm>
                  <a:off x="6867334" y="762967"/>
                  <a:ext cx="1255554" cy="40224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b="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a14:m>
                  <a:endParaRPr lang="fr-BE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DB74E41-651A-433E-9329-D02BD27B7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7334" y="762967"/>
                  <a:ext cx="1255554" cy="402247"/>
                </a:xfrm>
                <a:prstGeom prst="rect">
                  <a:avLst/>
                </a:prstGeom>
                <a:blipFill>
                  <a:blip r:embed="rId20"/>
                  <a:stretch>
                    <a:fillRect t="-1471" b="-176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>
              <a:off x="4762998" y="2678550"/>
              <a:ext cx="3733302" cy="9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0D1D7AD-CCAA-C99A-E76C-9B5C146948E0}"/>
                    </a:ext>
                  </a:extLst>
                </p:cNvPr>
                <p:cNvSpPr/>
                <p:nvPr/>
              </p:nvSpPr>
              <p:spPr>
                <a:xfrm>
                  <a:off x="5096038" y="2479485"/>
                  <a:ext cx="1321041" cy="4019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b="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fr-BE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0D1D7AD-CCAA-C99A-E76C-9B5C146948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6038" y="2479485"/>
                  <a:ext cx="1321041" cy="401933"/>
                </a:xfrm>
                <a:prstGeom prst="rect">
                  <a:avLst/>
                </a:prstGeom>
                <a:blipFill>
                  <a:blip r:embed="rId21"/>
                  <a:stretch>
                    <a:fillRect l="-1826" t="-2941" b="-176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ectangle 35"/>
            <p:cNvSpPr/>
            <p:nvPr/>
          </p:nvSpPr>
          <p:spPr>
            <a:xfrm>
              <a:off x="6922539" y="2386375"/>
              <a:ext cx="1174353" cy="5472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Hard/soft label ?</a:t>
              </a:r>
              <a:endParaRPr lang="en-GB" sz="1600" dirty="0">
                <a:solidFill>
                  <a:schemeClr val="tx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88" name="Flèche droite 87"/>
            <p:cNvSpPr/>
            <p:nvPr/>
          </p:nvSpPr>
          <p:spPr>
            <a:xfrm rot="5400000">
              <a:off x="4889486" y="3764859"/>
              <a:ext cx="1728000" cy="204266"/>
            </a:xfrm>
            <a:prstGeom prst="rightArrow">
              <a:avLst>
                <a:gd name="adj1" fmla="val 47668"/>
                <a:gd name="adj2" fmla="val 50000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Bahnschrift Light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0D1D7AD-CCAA-C99A-E76C-9B5C146948E0}"/>
                    </a:ext>
                  </a:extLst>
                </p:cNvPr>
                <p:cNvSpPr/>
                <p:nvPr/>
              </p:nvSpPr>
              <p:spPr>
                <a:xfrm>
                  <a:off x="7557226" y="5318152"/>
                  <a:ext cx="1321041" cy="4019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b="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fr-BE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0D1D7AD-CCAA-C99A-E76C-9B5C146948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7226" y="5318152"/>
                  <a:ext cx="1321041" cy="401933"/>
                </a:xfrm>
                <a:prstGeom prst="rect">
                  <a:avLst/>
                </a:prstGeom>
                <a:blipFill>
                  <a:blip r:embed="rId22"/>
                  <a:stretch>
                    <a:fillRect t="-1471" b="-176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Flèche à angle droit 70"/>
            <p:cNvSpPr/>
            <p:nvPr/>
          </p:nvSpPr>
          <p:spPr>
            <a:xfrm rot="5400000">
              <a:off x="6456037" y="4588058"/>
              <a:ext cx="308979" cy="1769168"/>
            </a:xfrm>
            <a:prstGeom prst="bentUpArrow">
              <a:avLst>
                <a:gd name="adj1" fmla="val 33480"/>
                <a:gd name="adj2" fmla="val 32406"/>
                <a:gd name="adj3" fmla="val 3656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1" name="Connecteur droit avec flèche 90"/>
            <p:cNvCxnSpPr/>
            <p:nvPr/>
          </p:nvCxnSpPr>
          <p:spPr>
            <a:xfrm>
              <a:off x="2851538" y="4140005"/>
              <a:ext cx="3320087" cy="4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/>
                <p:cNvSpPr/>
                <p:nvPr/>
              </p:nvSpPr>
              <p:spPr>
                <a:xfrm>
                  <a:off x="6298344" y="3931762"/>
                  <a:ext cx="1174353" cy="416486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fr-B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 </m:t>
                        </m:r>
                        <m:sSub>
                          <m:sSubPr>
                            <m:ctrlP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</m:oMath>
                    </m:oMathPara>
                  </a14:m>
                  <a:endParaRPr lang="fr-BE" sz="1600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92" name="Rectangle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8344" y="3931762"/>
                  <a:ext cx="1174353" cy="41648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Connecteur droit avec flèche 92"/>
            <p:cNvCxnSpPr/>
            <p:nvPr/>
          </p:nvCxnSpPr>
          <p:spPr>
            <a:xfrm flipH="1">
              <a:off x="7558372" y="4135446"/>
              <a:ext cx="117059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/>
            <p:nvPr/>
          </p:nvCxnSpPr>
          <p:spPr>
            <a:xfrm>
              <a:off x="6867334" y="4391168"/>
              <a:ext cx="0" cy="312747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2" name="Groupe 111"/>
            <p:cNvGrpSpPr/>
            <p:nvPr/>
          </p:nvGrpSpPr>
          <p:grpSpPr>
            <a:xfrm>
              <a:off x="522921" y="712531"/>
              <a:ext cx="2650815" cy="3459419"/>
              <a:chOff x="522921" y="712531"/>
              <a:chExt cx="2650815" cy="3459419"/>
            </a:xfrm>
          </p:grpSpPr>
          <p:cxnSp>
            <p:nvCxnSpPr>
              <p:cNvPr id="102" name="Connecteur droit 101"/>
              <p:cNvCxnSpPr/>
              <p:nvPr/>
            </p:nvCxnSpPr>
            <p:spPr>
              <a:xfrm flipV="1">
                <a:off x="523875" y="712531"/>
                <a:ext cx="2649861" cy="1064138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103"/>
              <p:cNvCxnSpPr/>
              <p:nvPr/>
            </p:nvCxnSpPr>
            <p:spPr>
              <a:xfrm>
                <a:off x="522921" y="1766586"/>
                <a:ext cx="11620" cy="18033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105"/>
              <p:cNvCxnSpPr/>
              <p:nvPr/>
            </p:nvCxnSpPr>
            <p:spPr>
              <a:xfrm>
                <a:off x="533400" y="3564731"/>
                <a:ext cx="276225" cy="6072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/>
                <p:cNvSpPr/>
                <p:nvPr/>
              </p:nvSpPr>
              <p:spPr>
                <a:xfrm>
                  <a:off x="2461295" y="1548932"/>
                  <a:ext cx="482312" cy="39629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Rectangle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295" y="1548932"/>
                  <a:ext cx="482312" cy="39629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tangle 115"/>
                <p:cNvSpPr/>
                <p:nvPr/>
              </p:nvSpPr>
              <p:spPr>
                <a:xfrm>
                  <a:off x="2469105" y="3456267"/>
                  <a:ext cx="482312" cy="396297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Rectangle 1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9105" y="3456267"/>
                  <a:ext cx="482312" cy="39629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60476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378442" y="2480629"/>
            <a:ext cx="2228850" cy="1362075"/>
            <a:chOff x="378442" y="2480629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/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0" name="Image 89">
              <a:extLst>
                <a:ext uri="{FF2B5EF4-FFF2-40B4-BE49-F238E27FC236}">
                  <a16:creationId xmlns:a16="http://schemas.microsoft.com/office/drawing/2014/main" id="{5DDE73D6-4842-A2E4-412B-95FCDB6F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19" y="2930591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6B29350A-73B3-3651-105B-287A9206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93" y="3038890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631" y="2925566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200" y="3026252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8D97E16-2F2A-AB0C-6791-14DEFB91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0" y="51035"/>
            <a:ext cx="10515600" cy="1325563"/>
          </a:xfrm>
        </p:spPr>
        <p:txBody>
          <a:bodyPr/>
          <a:lstStyle/>
          <a:p>
            <a:r>
              <a:rPr lang="fr-BE" dirty="0">
                <a:latin typeface="Corbel" panose="020B0503020204020204" pitchFamily="34" charset="0"/>
              </a:rPr>
              <a:t>Our </a:t>
            </a:r>
            <a:r>
              <a:rPr lang="fr-BE" dirty="0" err="1">
                <a:latin typeface="Corbel" panose="020B0503020204020204" pitchFamily="34" charset="0"/>
              </a:rPr>
              <a:t>algorithm</a:t>
            </a:r>
            <a:r>
              <a:rPr lang="fr-BE" dirty="0">
                <a:latin typeface="Corbel" panose="020B0503020204020204" pitchFamily="34" charset="0"/>
              </a:rPr>
              <a:t> (II) / self-training phase 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/>
              <p:nvPr/>
            </p:nvSpPr>
            <p:spPr>
              <a:xfrm>
                <a:off x="2641023" y="1071798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023" y="1071798"/>
                <a:ext cx="933450" cy="609600"/>
              </a:xfrm>
              <a:prstGeom prst="rect">
                <a:avLst/>
              </a:prstGeom>
              <a:blipFill>
                <a:blip r:embed="rId2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0DEAE46D-C950-71DB-F375-FA1BB87288DB}"/>
              </a:ext>
            </a:extLst>
          </p:cNvPr>
          <p:cNvSpPr/>
          <p:nvPr/>
        </p:nvSpPr>
        <p:spPr>
          <a:xfrm>
            <a:off x="3574473" y="1769956"/>
            <a:ext cx="7333094" cy="491659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Self-training </a:t>
            </a:r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dirty="0" err="1">
                <a:latin typeface="Corbel" panose="020B0503020204020204" pitchFamily="34" charset="0"/>
              </a:rPr>
              <a:t>epoch</a:t>
            </a:r>
            <a:r>
              <a:rPr lang="fr-BE" sz="1400" dirty="0">
                <a:latin typeface="Corbel" panose="020B0503020204020204" pitchFamily="34" charset="0"/>
              </a:rPr>
              <a:t> i)</a:t>
            </a:r>
            <a:endParaRPr lang="fr-BE" sz="1600" dirty="0">
              <a:latin typeface="Corbel" panose="020B0503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FB52B3-58ED-8DDA-97AF-81260AD9D6FC}"/>
              </a:ext>
            </a:extLst>
          </p:cNvPr>
          <p:cNvSpPr/>
          <p:nvPr/>
        </p:nvSpPr>
        <p:spPr>
          <a:xfrm>
            <a:off x="3833092" y="2163506"/>
            <a:ext cx="6891892" cy="16751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Pseudo-</a:t>
            </a:r>
            <a:r>
              <a:rPr lang="fr-BE" sz="1600" dirty="0" err="1">
                <a:latin typeface="Corbel" panose="020B0503020204020204" pitchFamily="34" charset="0"/>
              </a:rPr>
              <a:t>labeling</a:t>
            </a:r>
            <a:endParaRPr lang="fr-BE" sz="16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/>
              <p:nvPr/>
            </p:nvSpPr>
            <p:spPr>
              <a:xfrm>
                <a:off x="5216318" y="2874396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318" y="2874396"/>
                <a:ext cx="933450" cy="609600"/>
              </a:xfrm>
              <a:prstGeom prst="rect">
                <a:avLst/>
              </a:prstGeom>
              <a:blipFill>
                <a:blip r:embed="rId3"/>
                <a:stretch>
                  <a:fillRect t="-6863" r="-1290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igne Plus 52">
            <a:extLst>
              <a:ext uri="{FF2B5EF4-FFF2-40B4-BE49-F238E27FC236}">
                <a16:creationId xmlns:a16="http://schemas.microsoft.com/office/drawing/2014/main" id="{B5AF597D-4A27-E1F5-512C-ECE97F0F8C1B}"/>
              </a:ext>
            </a:extLst>
          </p:cNvPr>
          <p:cNvSpPr>
            <a:spLocks noChangeAspect="1"/>
          </p:cNvSpPr>
          <p:nvPr/>
        </p:nvSpPr>
        <p:spPr>
          <a:xfrm>
            <a:off x="8989716" y="2925566"/>
            <a:ext cx="351187" cy="351187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atin typeface="Corbel" panose="020B0503020204020204" pitchFamily="34" charset="0"/>
            </a:endParaRPr>
          </a:p>
        </p:txBody>
      </p: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816F927B-C56F-7E0C-BD56-E8457F4D74FB}"/>
              </a:ext>
            </a:extLst>
          </p:cNvPr>
          <p:cNvGrpSpPr/>
          <p:nvPr/>
        </p:nvGrpSpPr>
        <p:grpSpPr>
          <a:xfrm>
            <a:off x="378442" y="4035769"/>
            <a:ext cx="2228850" cy="1362075"/>
            <a:chOff x="1028700" y="3429000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6CB51F5B-48C7-5B77-AE90-E58A28E02509}"/>
                    </a:ext>
                  </a:extLst>
                </p:cNvPr>
                <p:cNvSpPr/>
                <p:nvPr/>
              </p:nvSpPr>
              <p:spPr>
                <a:xfrm>
                  <a:off x="1028700" y="3429000"/>
                  <a:ext cx="2228850" cy="136207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CB51F5B-48C7-5B77-AE90-E58A28E025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700" y="3429000"/>
                  <a:ext cx="2228850" cy="13620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B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0" name="Image 79">
              <a:extLst>
                <a:ext uri="{FF2B5EF4-FFF2-40B4-BE49-F238E27FC236}">
                  <a16:creationId xmlns:a16="http://schemas.microsoft.com/office/drawing/2014/main" id="{A1FF0EB5-E7EA-14F1-E88B-EA0FE61A4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074" y="3886200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F22F8F3-F4DD-EF89-D027-1C601380F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733" y="4010025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C507B13D-7830-59BC-11E2-966ACE687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556" y="3875088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E26B18B1-FD3F-741B-826B-CE265F7CB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225" y="4010025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sp>
        <p:nvSpPr>
          <p:cNvPr id="37" name="Flèche à angle droit 36"/>
          <p:cNvSpPr/>
          <p:nvPr/>
        </p:nvSpPr>
        <p:spPr>
          <a:xfrm rot="5400000">
            <a:off x="3084158" y="1759043"/>
            <a:ext cx="406400" cy="428227"/>
          </a:xfrm>
          <a:prstGeom prst="bentUpArrow">
            <a:avLst>
              <a:gd name="adj1" fmla="val 17969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5DDE73D6-4842-A2E4-412B-95FCDB6F94D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571" y="2766097"/>
            <a:ext cx="647001" cy="647001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6B29350A-73B3-3651-105B-287A92061F10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45" y="2874396"/>
            <a:ext cx="647001" cy="647001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41" name="Connecteur droit avec flèche 40"/>
          <p:cNvCxnSpPr/>
          <p:nvPr/>
        </p:nvCxnSpPr>
        <p:spPr>
          <a:xfrm>
            <a:off x="2722797" y="2696697"/>
            <a:ext cx="66947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2386129" y="2696697"/>
            <a:ext cx="336668" cy="233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flipV="1">
            <a:off x="2899425" y="3106185"/>
            <a:ext cx="1109157" cy="66355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V="1">
            <a:off x="1588816" y="3776580"/>
            <a:ext cx="1310609" cy="2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1492867" y="3712470"/>
            <a:ext cx="95949" cy="64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6446450" y="2903826"/>
            <a:ext cx="1160271" cy="547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Hard/soft label ?</a:t>
            </a:r>
            <a:endParaRPr lang="en-GB" dirty="0">
              <a:latin typeface="Corbel" panose="020B0503020204020204" pitchFamily="34" charset="0"/>
            </a:endParaRPr>
          </a:p>
        </p:txBody>
      </p: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719A85BC-3DA2-F478-A700-524D12B0586A}"/>
              </a:ext>
            </a:extLst>
          </p:cNvPr>
          <p:cNvCxnSpPr>
            <a:cxnSpLocks/>
          </p:cNvCxnSpPr>
          <p:nvPr/>
        </p:nvCxnSpPr>
        <p:spPr>
          <a:xfrm flipH="1">
            <a:off x="9160843" y="3457802"/>
            <a:ext cx="4466" cy="83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Flèche droite 115"/>
          <p:cNvSpPr/>
          <p:nvPr/>
        </p:nvSpPr>
        <p:spPr>
          <a:xfrm>
            <a:off x="6193964" y="3106184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118" name="Flèche droite 117"/>
          <p:cNvSpPr/>
          <p:nvPr/>
        </p:nvSpPr>
        <p:spPr>
          <a:xfrm>
            <a:off x="4966211" y="3106184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119" name="Flèche droite 118"/>
          <p:cNvSpPr/>
          <p:nvPr/>
        </p:nvSpPr>
        <p:spPr>
          <a:xfrm>
            <a:off x="7654017" y="3101160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2E717-7F22-4434-8067-B634D6376911}" type="slidenum">
              <a:rPr lang="fr-BE" smtClean="0"/>
              <a:t>21</a:t>
            </a:fld>
            <a:endParaRPr lang="fr-BE"/>
          </a:p>
        </p:txBody>
      </p:sp>
      <p:sp>
        <p:nvSpPr>
          <p:cNvPr id="48" name="Flèche à angle droit 47"/>
          <p:cNvSpPr/>
          <p:nvPr/>
        </p:nvSpPr>
        <p:spPr>
          <a:xfrm rot="10800000" flipH="1">
            <a:off x="10980568" y="5129557"/>
            <a:ext cx="656211" cy="521804"/>
          </a:xfrm>
          <a:prstGeom prst="bentUpArrow">
            <a:avLst>
              <a:gd name="adj1" fmla="val 15873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/>
              <p:nvPr/>
            </p:nvSpPr>
            <p:spPr>
              <a:xfrm>
                <a:off x="11039604" y="5741312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604" y="5741312"/>
                <a:ext cx="933450" cy="609600"/>
              </a:xfrm>
              <a:prstGeom prst="rect">
                <a:avLst/>
              </a:prstGeom>
              <a:blipFill>
                <a:blip r:embed="rId19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Image 43"/>
          <p:cNvPicPr>
            <a:picLocks noChangeAspect="1"/>
          </p:cNvPicPr>
          <p:nvPr/>
        </p:nvPicPr>
        <p:blipFill>
          <a:blip r:embed="rId3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363" y="2815758"/>
            <a:ext cx="638585" cy="638585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39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86" y="2951238"/>
            <a:ext cx="638585" cy="638585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103" y="2495261"/>
            <a:ext cx="647346" cy="647346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grpSp>
        <p:nvGrpSpPr>
          <p:cNvPr id="8" name="Groupe 7"/>
          <p:cNvGrpSpPr/>
          <p:nvPr/>
        </p:nvGrpSpPr>
        <p:grpSpPr>
          <a:xfrm>
            <a:off x="8467187" y="4400983"/>
            <a:ext cx="1932000" cy="1180667"/>
            <a:chOff x="8467187" y="4400983"/>
            <a:chExt cx="1932000" cy="11806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B9FE34B-53CE-E94C-9025-4EDEF4F96513}"/>
                    </a:ext>
                  </a:extLst>
                </p:cNvPr>
                <p:cNvSpPr/>
                <p:nvPr/>
              </p:nvSpPr>
              <p:spPr>
                <a:xfrm>
                  <a:off x="8467187" y="4400983"/>
                  <a:ext cx="1932000" cy="11806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</m:oMath>
                    </m:oMathPara>
                  </a14:m>
                  <a:endParaRPr lang="fr-BE" sz="1400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B9FE34B-53CE-E94C-9025-4EDEF4F965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187" y="4400983"/>
                  <a:ext cx="1932000" cy="118066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AC178CA2-D02E-6413-BD01-76C45B46E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431" y="4762419"/>
              <a:ext cx="560830" cy="56083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DF91DDDF-BF91-B307-09EB-0FD105737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7068" y="4856295"/>
              <a:ext cx="560830" cy="56083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8210" y="4777807"/>
              <a:ext cx="603802" cy="603802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7779" y="4856295"/>
              <a:ext cx="603802" cy="603802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3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72" y="2595947"/>
            <a:ext cx="647346" cy="647346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2683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e 51"/>
          <p:cNvGrpSpPr/>
          <p:nvPr/>
        </p:nvGrpSpPr>
        <p:grpSpPr>
          <a:xfrm>
            <a:off x="378442" y="2480629"/>
            <a:ext cx="2228850" cy="1362075"/>
            <a:chOff x="378442" y="2480629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/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5DDE73D6-4842-A2E4-412B-95FCDB6F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19" y="2930591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6B29350A-73B3-3651-105B-287A9206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93" y="3038890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68" name="Image 6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631" y="2925566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69" name="Image 6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200" y="3026252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8D97E16-2F2A-AB0C-6791-14DEFB91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0" y="51035"/>
            <a:ext cx="10515600" cy="1325563"/>
          </a:xfrm>
        </p:spPr>
        <p:txBody>
          <a:bodyPr/>
          <a:lstStyle/>
          <a:p>
            <a:r>
              <a:rPr lang="fr-BE" dirty="0">
                <a:latin typeface="Corbel" panose="020B0503020204020204" pitchFamily="34" charset="0"/>
              </a:rPr>
              <a:t>Our </a:t>
            </a:r>
            <a:r>
              <a:rPr lang="fr-BE" dirty="0" err="1">
                <a:latin typeface="Corbel" panose="020B0503020204020204" pitchFamily="34" charset="0"/>
              </a:rPr>
              <a:t>algorithm</a:t>
            </a:r>
            <a:r>
              <a:rPr lang="fr-BE" dirty="0">
                <a:latin typeface="Corbel" panose="020B0503020204020204" pitchFamily="34" charset="0"/>
              </a:rPr>
              <a:t> (II) / self-training phase (c)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/>
              <p:nvPr/>
            </p:nvSpPr>
            <p:spPr>
              <a:xfrm>
                <a:off x="2641023" y="1071798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023" y="1071798"/>
                <a:ext cx="933450" cy="609600"/>
              </a:xfrm>
              <a:prstGeom prst="rect">
                <a:avLst/>
              </a:prstGeom>
              <a:blipFill>
                <a:blip r:embed="rId7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0DEAE46D-C950-71DB-F375-FA1BB87288DB}"/>
              </a:ext>
            </a:extLst>
          </p:cNvPr>
          <p:cNvSpPr/>
          <p:nvPr/>
        </p:nvSpPr>
        <p:spPr>
          <a:xfrm>
            <a:off x="3574473" y="1769956"/>
            <a:ext cx="7333094" cy="491659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Self-training </a:t>
            </a:r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dirty="0" err="1">
                <a:latin typeface="Corbel" panose="020B0503020204020204" pitchFamily="34" charset="0"/>
              </a:rPr>
              <a:t>epoch</a:t>
            </a:r>
            <a:r>
              <a:rPr lang="fr-BE" sz="1400" dirty="0">
                <a:latin typeface="Corbel" panose="020B0503020204020204" pitchFamily="34" charset="0"/>
              </a:rPr>
              <a:t> i)</a:t>
            </a:r>
            <a:endParaRPr lang="fr-BE" sz="1600" dirty="0">
              <a:latin typeface="Corbel" panose="020B0503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FB52B3-58ED-8DDA-97AF-81260AD9D6FC}"/>
              </a:ext>
            </a:extLst>
          </p:cNvPr>
          <p:cNvSpPr/>
          <p:nvPr/>
        </p:nvSpPr>
        <p:spPr>
          <a:xfrm>
            <a:off x="3833092" y="2163506"/>
            <a:ext cx="6891892" cy="16751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Pseudo-</a:t>
            </a:r>
            <a:r>
              <a:rPr lang="fr-BE" sz="1600" dirty="0" err="1">
                <a:latin typeface="Corbel" panose="020B0503020204020204" pitchFamily="34" charset="0"/>
              </a:rPr>
              <a:t>labeling</a:t>
            </a:r>
            <a:endParaRPr lang="fr-BE" sz="16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/>
              <p:nvPr/>
            </p:nvSpPr>
            <p:spPr>
              <a:xfrm>
                <a:off x="5216318" y="2874396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318" y="2874396"/>
                <a:ext cx="933450" cy="609600"/>
              </a:xfrm>
              <a:prstGeom prst="rect">
                <a:avLst/>
              </a:prstGeom>
              <a:blipFill>
                <a:blip r:embed="rId8"/>
                <a:stretch>
                  <a:fillRect t="-6863" r="-1290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igne Plus 52">
            <a:extLst>
              <a:ext uri="{FF2B5EF4-FFF2-40B4-BE49-F238E27FC236}">
                <a16:creationId xmlns:a16="http://schemas.microsoft.com/office/drawing/2014/main" id="{B5AF597D-4A27-E1F5-512C-ECE97F0F8C1B}"/>
              </a:ext>
            </a:extLst>
          </p:cNvPr>
          <p:cNvSpPr>
            <a:spLocks noChangeAspect="1"/>
          </p:cNvSpPr>
          <p:nvPr/>
        </p:nvSpPr>
        <p:spPr>
          <a:xfrm>
            <a:off x="8989716" y="2925566"/>
            <a:ext cx="351187" cy="351187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atin typeface="Corbel" panose="020B0503020204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5C4BE5-B847-C325-8A07-BD95DBAE8654}"/>
              </a:ext>
            </a:extLst>
          </p:cNvPr>
          <p:cNvSpPr/>
          <p:nvPr/>
        </p:nvSpPr>
        <p:spPr>
          <a:xfrm>
            <a:off x="3833092" y="4214396"/>
            <a:ext cx="6849151" cy="2195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Self-training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DB8426A-5BCE-4774-31B9-D5794EA72BC5}"/>
              </a:ext>
            </a:extLst>
          </p:cNvPr>
          <p:cNvSpPr/>
          <p:nvPr/>
        </p:nvSpPr>
        <p:spPr>
          <a:xfrm>
            <a:off x="4909583" y="5323249"/>
            <a:ext cx="2018060" cy="4873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latin typeface="Corbel" panose="020B0503020204020204" pitchFamily="34" charset="0"/>
              </a:rPr>
              <a:t>Supervised</a:t>
            </a:r>
            <a:r>
              <a:rPr lang="fr-BE" dirty="0">
                <a:latin typeface="Corbel" panose="020B0503020204020204" pitchFamily="34" charset="0"/>
              </a:rPr>
              <a:t>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CB51F5B-48C7-5B77-AE90-E58A28E02509}"/>
                  </a:ext>
                </a:extLst>
              </p:cNvPr>
              <p:cNvSpPr/>
              <p:nvPr/>
            </p:nvSpPr>
            <p:spPr>
              <a:xfrm>
                <a:off x="378442" y="4035769"/>
                <a:ext cx="2228850" cy="136207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CB51F5B-48C7-5B77-AE90-E58A28E02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2" y="4035769"/>
                <a:ext cx="2228850" cy="13620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Image 79">
            <a:extLst>
              <a:ext uri="{FF2B5EF4-FFF2-40B4-BE49-F238E27FC236}">
                <a16:creationId xmlns:a16="http://schemas.microsoft.com/office/drawing/2014/main" id="{A1FF0EB5-E7EA-14F1-E88B-EA0FE61A4F9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16" y="4492969"/>
            <a:ext cx="647700" cy="64770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EF22F8F3-F4DD-EF89-D027-1C601380F43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75" y="4616794"/>
            <a:ext cx="647700" cy="64770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C507B13D-7830-59BC-11E2-966ACE687E0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98" y="4481857"/>
            <a:ext cx="647700" cy="64770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E26B18B1-FD3F-741B-826B-CE265F7CB0C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7" y="4616794"/>
            <a:ext cx="647700" cy="64770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7" name="Flèche à angle droit 36"/>
          <p:cNvSpPr/>
          <p:nvPr/>
        </p:nvSpPr>
        <p:spPr>
          <a:xfrm rot="5400000">
            <a:off x="3084158" y="1759043"/>
            <a:ext cx="406400" cy="428227"/>
          </a:xfrm>
          <a:prstGeom prst="bentUpArrow">
            <a:avLst>
              <a:gd name="adj1" fmla="val 17969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5DDE73D6-4842-A2E4-412B-95FCDB6F94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571" y="2766097"/>
            <a:ext cx="647001" cy="647001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6B29350A-73B3-3651-105B-287A92061F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45" y="2874396"/>
            <a:ext cx="647001" cy="647001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41" name="Connecteur droit avec flèche 40"/>
          <p:cNvCxnSpPr/>
          <p:nvPr/>
        </p:nvCxnSpPr>
        <p:spPr>
          <a:xfrm>
            <a:off x="2722797" y="2696697"/>
            <a:ext cx="66947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2386129" y="2696697"/>
            <a:ext cx="336668" cy="233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flipV="1">
            <a:off x="2899425" y="3106185"/>
            <a:ext cx="1109157" cy="66355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V="1">
            <a:off x="1588816" y="3776580"/>
            <a:ext cx="1310609" cy="2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1492867" y="3712470"/>
            <a:ext cx="95949" cy="64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6446450" y="2903826"/>
            <a:ext cx="1160271" cy="547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Hard/soft label ?</a:t>
            </a:r>
            <a:endParaRPr lang="en-GB" dirty="0">
              <a:latin typeface="Corbel" panose="020B0503020204020204" pitchFamily="34" charset="0"/>
            </a:endParaRPr>
          </a:p>
        </p:txBody>
      </p: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719A85BC-3DA2-F478-A700-524D12B0586A}"/>
              </a:ext>
            </a:extLst>
          </p:cNvPr>
          <p:cNvCxnSpPr>
            <a:cxnSpLocks/>
          </p:cNvCxnSpPr>
          <p:nvPr/>
        </p:nvCxnSpPr>
        <p:spPr>
          <a:xfrm flipH="1">
            <a:off x="9163586" y="3524355"/>
            <a:ext cx="4466" cy="83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Flèche droite 115"/>
          <p:cNvSpPr/>
          <p:nvPr/>
        </p:nvSpPr>
        <p:spPr>
          <a:xfrm>
            <a:off x="6193964" y="3106184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118" name="Flèche droite 117"/>
          <p:cNvSpPr/>
          <p:nvPr/>
        </p:nvSpPr>
        <p:spPr>
          <a:xfrm>
            <a:off x="4966211" y="3106184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119" name="Flèche droite 118"/>
          <p:cNvSpPr/>
          <p:nvPr/>
        </p:nvSpPr>
        <p:spPr>
          <a:xfrm>
            <a:off x="7654017" y="3101160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6699674" y="4873746"/>
                <a:ext cx="1132682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fr-B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 </m:t>
                      </m:r>
                      <m:sSub>
                        <m:sSubPr>
                          <m:ctrlP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𝑝𝑙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bg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674" y="4873746"/>
                <a:ext cx="1132682" cy="390748"/>
              </a:xfrm>
              <a:prstGeom prst="rect">
                <a:avLst/>
              </a:prstGeom>
              <a:blipFill>
                <a:blip r:embed="rId20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Virage 129"/>
          <p:cNvSpPr/>
          <p:nvPr/>
        </p:nvSpPr>
        <p:spPr>
          <a:xfrm rot="5400000">
            <a:off x="4426311" y="3127545"/>
            <a:ext cx="499069" cy="3792807"/>
          </a:xfrm>
          <a:prstGeom prst="bentArrow">
            <a:avLst>
              <a:gd name="adj1" fmla="val 15457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33" name="Virage 132"/>
          <p:cNvSpPr/>
          <p:nvPr/>
        </p:nvSpPr>
        <p:spPr>
          <a:xfrm rot="5400000" flipV="1">
            <a:off x="7089480" y="4009539"/>
            <a:ext cx="499069" cy="2028825"/>
          </a:xfrm>
          <a:prstGeom prst="bentArrow">
            <a:avLst>
              <a:gd name="adj1" fmla="val 15457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34" name="Flèche à angle droit 133"/>
          <p:cNvSpPr/>
          <p:nvPr/>
        </p:nvSpPr>
        <p:spPr>
          <a:xfrm rot="16200000" flipH="1" flipV="1">
            <a:off x="6375687" y="5425634"/>
            <a:ext cx="376511" cy="1290658"/>
          </a:xfrm>
          <a:prstGeom prst="bentUpArrow">
            <a:avLst>
              <a:gd name="adj1" fmla="val 25000"/>
              <a:gd name="adj2" fmla="val 23735"/>
              <a:gd name="adj3" fmla="val 25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/>
              <p:nvPr/>
            </p:nvSpPr>
            <p:spPr>
              <a:xfrm>
                <a:off x="7303024" y="5674412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24" y="5674412"/>
                <a:ext cx="933450" cy="609600"/>
              </a:xfrm>
              <a:prstGeom prst="rect">
                <a:avLst/>
              </a:prstGeom>
              <a:blipFill>
                <a:blip r:embed="rId21"/>
                <a:stretch>
                  <a:fillRect t="-6863" r="-1935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Flèche droite 138"/>
          <p:cNvSpPr/>
          <p:nvPr/>
        </p:nvSpPr>
        <p:spPr>
          <a:xfrm rot="5400000">
            <a:off x="4807316" y="4268279"/>
            <a:ext cx="1730735" cy="261693"/>
          </a:xfrm>
          <a:prstGeom prst="rightArrow">
            <a:avLst>
              <a:gd name="adj1" fmla="val 35441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2E717-7F22-4434-8067-B634D6376911}" type="slidenum">
              <a:rPr lang="fr-BE" smtClean="0"/>
              <a:t>22</a:t>
            </a:fld>
            <a:endParaRPr lang="fr-BE"/>
          </a:p>
        </p:txBody>
      </p:sp>
      <p:sp>
        <p:nvSpPr>
          <p:cNvPr id="56" name="Flèche à angle droit 55"/>
          <p:cNvSpPr/>
          <p:nvPr/>
        </p:nvSpPr>
        <p:spPr>
          <a:xfrm rot="10800000" flipH="1">
            <a:off x="10980568" y="5129557"/>
            <a:ext cx="656211" cy="521804"/>
          </a:xfrm>
          <a:prstGeom prst="bentUpArrow">
            <a:avLst>
              <a:gd name="adj1" fmla="val 15873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/>
              <p:nvPr/>
            </p:nvSpPr>
            <p:spPr>
              <a:xfrm>
                <a:off x="11039604" y="5741312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604" y="5741312"/>
                <a:ext cx="933450" cy="609600"/>
              </a:xfrm>
              <a:prstGeom prst="rect">
                <a:avLst/>
              </a:prstGeom>
              <a:blipFill>
                <a:blip r:embed="rId22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Image 69"/>
          <p:cNvPicPr>
            <a:picLocks noChangeAspect="1"/>
          </p:cNvPicPr>
          <p:nvPr/>
        </p:nvPicPr>
        <p:blipFill>
          <a:blip r:embed="rId2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363" y="2815758"/>
            <a:ext cx="638585" cy="638585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1" name="Image 70"/>
          <p:cNvPicPr>
            <a:picLocks noChangeAspect="1"/>
          </p:cNvPicPr>
          <p:nvPr/>
        </p:nvPicPr>
        <p:blipFill>
          <a:blip r:embed="rId2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86" y="2951238"/>
            <a:ext cx="638585" cy="638585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2" name="Image 71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103" y="2495261"/>
            <a:ext cx="647346" cy="647346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grpSp>
        <p:nvGrpSpPr>
          <p:cNvPr id="73" name="Groupe 72"/>
          <p:cNvGrpSpPr/>
          <p:nvPr/>
        </p:nvGrpSpPr>
        <p:grpSpPr>
          <a:xfrm>
            <a:off x="8467187" y="4400983"/>
            <a:ext cx="1932000" cy="1180667"/>
            <a:chOff x="8467187" y="4400983"/>
            <a:chExt cx="1932000" cy="11806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5B9FE34B-53CE-E94C-9025-4EDEF4F96513}"/>
                    </a:ext>
                  </a:extLst>
                </p:cNvPr>
                <p:cNvSpPr/>
                <p:nvPr/>
              </p:nvSpPr>
              <p:spPr>
                <a:xfrm>
                  <a:off x="8467187" y="4400983"/>
                  <a:ext cx="1932000" cy="11806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</m:oMath>
                    </m:oMathPara>
                  </a14:m>
                  <a:endParaRPr lang="fr-BE" sz="1400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5B9FE34B-53CE-E94C-9025-4EDEF4F965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187" y="4400983"/>
                  <a:ext cx="1932000" cy="118066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AC178CA2-D02E-6413-BD01-76C45B46E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431" y="4762419"/>
              <a:ext cx="560830" cy="56083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DF91DDDF-BF91-B307-09EB-0FD105737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7068" y="4856295"/>
              <a:ext cx="560830" cy="56083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8210" y="4777807"/>
              <a:ext cx="603802" cy="603802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88" name="Image 87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7779" y="4856295"/>
              <a:ext cx="603802" cy="603802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pic>
        <p:nvPicPr>
          <p:cNvPr id="92" name="Image 91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72" y="2595947"/>
            <a:ext cx="647346" cy="647346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7610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DAC0AC4-52FB-411D-A7B4-60C1C954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2" y="3342600"/>
            <a:ext cx="1268078" cy="3060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C28146-8C73-4A50-8939-9349837F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82" y="163912"/>
            <a:ext cx="1261981" cy="30665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7E1605-787E-4640-88D1-D5E7A3F87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865" y="188298"/>
            <a:ext cx="1268078" cy="30543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2C57AD-7D3C-4A6C-9AC1-44C210D39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40" y="200491"/>
            <a:ext cx="1268078" cy="30421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CEF8BA2-18DB-4602-9B37-B1E3964FD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12" y="188298"/>
            <a:ext cx="1261981" cy="30543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28FE0C9-DCBC-46AE-830A-5FB2D14D0E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91" y="163912"/>
            <a:ext cx="1261981" cy="306655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042799-5239-4BBB-A5B2-C1A6ADE84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70" y="182202"/>
            <a:ext cx="1274174" cy="30482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B6FDB73-62F3-40D7-B8C3-37634E7037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2" y="188298"/>
            <a:ext cx="1298561" cy="3042168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646519CB-C2D4-410B-B53E-D14A0E385ABA}"/>
              </a:ext>
            </a:extLst>
          </p:cNvPr>
          <p:cNvGrpSpPr/>
          <p:nvPr/>
        </p:nvGrpSpPr>
        <p:grpSpPr>
          <a:xfrm>
            <a:off x="6073490" y="3342601"/>
            <a:ext cx="1278591" cy="3060456"/>
            <a:chOff x="8859982" y="3347378"/>
            <a:chExt cx="1278591" cy="3060456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09DF69E-1640-47EE-98D5-158F572E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011381"/>
              <a:ext cx="622685" cy="622685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BB516285-DA8E-4863-A834-ADB8EFC8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011381"/>
              <a:ext cx="622685" cy="622685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DCCA838E-4F2D-4A9A-B62D-DB802D32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51370"/>
              <a:ext cx="622685" cy="622685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41B88C21-64CA-49AE-B462-E91A8D0F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71392"/>
              <a:ext cx="622685" cy="622685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3C51421B-94FF-4E9C-B9C5-124172BB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3347378"/>
              <a:ext cx="622685" cy="622685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01C3FE76-72F1-4057-AE8D-9C6E5BFE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671392"/>
              <a:ext cx="622685" cy="62268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42D11910-243A-43D1-94A0-283C36F3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331403"/>
              <a:ext cx="622685" cy="622685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1E8A06E7-F9B2-4267-A56A-0A26372A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5331403"/>
              <a:ext cx="622685" cy="622685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4342BBAD-B0B3-401B-B956-9F9DC089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991413"/>
              <a:ext cx="416421" cy="416421"/>
            </a:xfrm>
            <a:prstGeom prst="rect">
              <a:avLst/>
            </a:prstGeom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196726D2-427C-4ED7-8D79-34239F74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067" y="5991413"/>
              <a:ext cx="416421" cy="416421"/>
            </a:xfrm>
            <a:prstGeom prst="rect">
              <a:avLst/>
            </a:prstGeom>
          </p:spPr>
        </p:pic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8A3A62E-03F9-4DAE-B128-EC44BFEEC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2152" y="5991413"/>
              <a:ext cx="416421" cy="416421"/>
            </a:xfrm>
            <a:prstGeom prst="rect">
              <a:avLst/>
            </a:prstGeom>
          </p:spPr>
        </p:pic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3A5CC462-0909-4814-A830-17B4F650BA19}"/>
              </a:ext>
            </a:extLst>
          </p:cNvPr>
          <p:cNvGrpSpPr/>
          <p:nvPr/>
        </p:nvGrpSpPr>
        <p:grpSpPr>
          <a:xfrm>
            <a:off x="4691960" y="3347378"/>
            <a:ext cx="1268078" cy="3069726"/>
            <a:chOff x="8847790" y="3338109"/>
            <a:chExt cx="1278591" cy="2961091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95E06C32-4AF8-4382-A047-6A2AF70C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857" y="3338109"/>
              <a:ext cx="622685" cy="622685"/>
            </a:xfrm>
            <a:prstGeom prst="rect">
              <a:avLst/>
            </a:prstGeom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2A7C28C8-DF6C-441D-B5B0-17660557E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338109"/>
              <a:ext cx="622685" cy="622685"/>
            </a:xfrm>
            <a:prstGeom prst="rect">
              <a:avLst/>
            </a:prstGeom>
          </p:spPr>
        </p:pic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B61D1281-41DA-44DD-9830-7DA71695B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3977900"/>
              <a:ext cx="622685" cy="622685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5B5E2A2D-7DEB-4511-94CA-64BFED96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77900"/>
              <a:ext cx="622685" cy="622685"/>
            </a:xfrm>
            <a:prstGeom prst="rect">
              <a:avLst/>
            </a:prstGeom>
          </p:spPr>
        </p:pic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E331C3F3-C5F6-4215-9569-7C9B324C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4617691"/>
              <a:ext cx="622685" cy="622685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DFE23917-BA8B-4B3D-B406-C8E959AC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17691"/>
              <a:ext cx="622685" cy="622685"/>
            </a:xfrm>
            <a:prstGeom prst="rect">
              <a:avLst/>
            </a:prstGeom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986A32D8-359A-4E6F-B2B3-AD0573AD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257482"/>
              <a:ext cx="622685" cy="622685"/>
            </a:xfrm>
            <a:prstGeom prst="rect">
              <a:avLst/>
            </a:prstGeom>
          </p:spPr>
        </p:pic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B1E925F1-1DF5-4C1C-9C86-725FEED5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972" y="5257482"/>
              <a:ext cx="622685" cy="622685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A324A1DA-B32E-4C28-B858-1E1E790A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960" y="5897273"/>
              <a:ext cx="401927" cy="401927"/>
            </a:xfrm>
            <a:prstGeom prst="rect">
              <a:avLst/>
            </a:prstGeom>
          </p:spPr>
        </p:pic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9A50A447-5FFE-4843-A06B-A75E0599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875" y="5897273"/>
              <a:ext cx="401927" cy="401927"/>
            </a:xfrm>
            <a:prstGeom prst="rect">
              <a:avLst/>
            </a:prstGeom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7561E9C9-C31B-4AEF-8D5C-4965F0D35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897273"/>
              <a:ext cx="401927" cy="401927"/>
            </a:xfrm>
            <a:prstGeom prst="rect">
              <a:avLst/>
            </a:prstGeom>
          </p:spPr>
        </p:pic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6851443F-4ADE-4D16-8995-9FEBB6D3E444}"/>
              </a:ext>
            </a:extLst>
          </p:cNvPr>
          <p:cNvGrpSpPr/>
          <p:nvPr/>
        </p:nvGrpSpPr>
        <p:grpSpPr>
          <a:xfrm>
            <a:off x="3291262" y="3356647"/>
            <a:ext cx="1264991" cy="3060457"/>
            <a:chOff x="8854311" y="3347378"/>
            <a:chExt cx="1264991" cy="2951821"/>
          </a:xfrm>
        </p:grpSpPr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F4969166-736A-42F7-B1EF-5C774BEF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47378"/>
              <a:ext cx="614556" cy="614556"/>
            </a:xfrm>
            <a:prstGeom prst="rect">
              <a:avLst/>
            </a:prstGeom>
          </p:spPr>
        </p:pic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7AB6C54-0CF4-4498-8159-9BAD6F48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746" y="3347378"/>
              <a:ext cx="614556" cy="614556"/>
            </a:xfrm>
            <a:prstGeom prst="rect">
              <a:avLst/>
            </a:prstGeom>
          </p:spPr>
        </p:pic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FEDD8FEA-910E-46C6-ADE3-292B01C1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992908"/>
              <a:ext cx="614556" cy="614556"/>
            </a:xfrm>
            <a:prstGeom prst="rect">
              <a:avLst/>
            </a:prstGeom>
          </p:spPr>
        </p:pic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70454BF-7AFC-4901-BF84-736D63B7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92908"/>
              <a:ext cx="614556" cy="614556"/>
            </a:xfrm>
            <a:prstGeom prst="rect">
              <a:avLst/>
            </a:prstGeom>
          </p:spPr>
        </p:pic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BD721028-5AF3-41C9-9343-7B091863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1" y="4625599"/>
              <a:ext cx="614555" cy="614555"/>
            </a:xfrm>
            <a:prstGeom prst="rect">
              <a:avLst/>
            </a:prstGeom>
          </p:spPr>
        </p:pic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68C12A1C-7774-4D58-918B-6FCB8DE9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25599"/>
              <a:ext cx="614556" cy="614556"/>
            </a:xfrm>
            <a:prstGeom prst="rect">
              <a:avLst/>
            </a:prstGeom>
          </p:spPr>
        </p:pic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AE105E87-2904-409E-8B7D-67869C5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581" y="5266755"/>
              <a:ext cx="614555" cy="614555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40513A05-03EB-4D28-A1F8-BEFB204D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7" y="5266756"/>
              <a:ext cx="614556" cy="614556"/>
            </a:xfrm>
            <a:prstGeom prst="rect">
              <a:avLst/>
            </a:prstGeom>
          </p:spPr>
        </p:pic>
        <p:pic>
          <p:nvPicPr>
            <p:cNvPr id="95" name="Image 94">
              <a:extLst>
                <a:ext uri="{FF2B5EF4-FFF2-40B4-BE49-F238E27FC236}">
                  <a16:creationId xmlns:a16="http://schemas.microsoft.com/office/drawing/2014/main" id="{539492A4-0A56-48D8-9EB7-6EEFC047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497" y="5899444"/>
              <a:ext cx="399755" cy="399755"/>
            </a:xfrm>
            <a:prstGeom prst="rect">
              <a:avLst/>
            </a:prstGeom>
          </p:spPr>
        </p:pic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40DCA753-23C9-4A0B-A7BF-10800D92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437" y="5899444"/>
              <a:ext cx="399755" cy="399755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F0381A29-DD88-43B7-81A5-AAD47C6A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311" y="5899444"/>
              <a:ext cx="399755" cy="399755"/>
            </a:xfrm>
            <a:prstGeom prst="rect">
              <a:avLst/>
            </a:prstGeom>
          </p:spPr>
        </p:pic>
      </p:grp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B64C9EA7-91E0-46CB-84E8-A3ED2884B9EA}"/>
              </a:ext>
            </a:extLst>
          </p:cNvPr>
          <p:cNvGrpSpPr/>
          <p:nvPr/>
        </p:nvGrpSpPr>
        <p:grpSpPr>
          <a:xfrm>
            <a:off x="1897892" y="3356647"/>
            <a:ext cx="1280992" cy="3069726"/>
            <a:chOff x="8843429" y="3347378"/>
            <a:chExt cx="1280992" cy="3194291"/>
          </a:xfrm>
        </p:grpSpPr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030A6A9E-3CDA-432B-923C-B4CBF068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973" y="3347378"/>
              <a:ext cx="622686" cy="622686"/>
            </a:xfrm>
            <a:prstGeom prst="rect">
              <a:avLst/>
            </a:prstGeom>
          </p:spPr>
        </p:pic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70410326-B607-4D8E-BA26-1F681A1CB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4615687"/>
              <a:ext cx="622686" cy="622686"/>
            </a:xfrm>
            <a:prstGeom prst="rect">
              <a:avLst/>
            </a:prstGeom>
          </p:spPr>
        </p:pic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B52E6AD1-4512-4A38-AABA-2FD2AA816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976896"/>
              <a:ext cx="622685" cy="622685"/>
            </a:xfrm>
            <a:prstGeom prst="rect">
              <a:avLst/>
            </a:prstGeom>
          </p:spPr>
        </p:pic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97211BD5-1B66-4F16-85C3-C127371AF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3976896"/>
              <a:ext cx="622686" cy="622686"/>
            </a:xfrm>
            <a:prstGeom prst="rect">
              <a:avLst/>
            </a:prstGeom>
          </p:spPr>
        </p:pic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BF73BCB8-5258-4A57-BB22-587ABD76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347379"/>
              <a:ext cx="622685" cy="622685"/>
            </a:xfrm>
            <a:prstGeom prst="rect">
              <a:avLst/>
            </a:prstGeom>
          </p:spPr>
        </p:pic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C17990EF-A291-461B-9570-2240FD579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218" y="5913924"/>
              <a:ext cx="627745" cy="627745"/>
            </a:xfrm>
            <a:prstGeom prst="rect">
              <a:avLst/>
            </a:prstGeom>
          </p:spPr>
        </p:pic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9B97168-ED9E-4823-8D7B-7120FD433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913924"/>
              <a:ext cx="622686" cy="622686"/>
            </a:xfrm>
            <a:prstGeom prst="rect">
              <a:avLst/>
            </a:prstGeom>
          </p:spPr>
        </p:pic>
        <p:pic>
          <p:nvPicPr>
            <p:cNvPr id="120" name="Image 119">
              <a:extLst>
                <a:ext uri="{FF2B5EF4-FFF2-40B4-BE49-F238E27FC236}">
                  <a16:creationId xmlns:a16="http://schemas.microsoft.com/office/drawing/2014/main" id="{8A36742D-DB74-4BE6-8539-1DDFB5FF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5267264"/>
              <a:ext cx="620227" cy="620227"/>
            </a:xfrm>
            <a:prstGeom prst="rect">
              <a:avLst/>
            </a:prstGeom>
          </p:spPr>
        </p:pic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537842CF-8C40-45C5-87E1-C5928440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264805"/>
              <a:ext cx="622686" cy="622686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17BFB190-27ED-4ED1-A11A-C8040CFE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4617025"/>
              <a:ext cx="622685" cy="622685"/>
            </a:xfrm>
            <a:prstGeom prst="rect">
              <a:avLst/>
            </a:prstGeom>
          </p:spPr>
        </p:pic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33999DDA-66DF-430D-9BC6-93C10B0608C3}"/>
              </a:ext>
            </a:extLst>
          </p:cNvPr>
          <p:cNvGrpSpPr/>
          <p:nvPr/>
        </p:nvGrpSpPr>
        <p:grpSpPr>
          <a:xfrm>
            <a:off x="10246907" y="170008"/>
            <a:ext cx="1284560" cy="3060458"/>
            <a:chOff x="8855221" y="3340530"/>
            <a:chExt cx="1284560" cy="3216239"/>
          </a:xfrm>
        </p:grpSpPr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572AEAD4-C88C-41ED-9A6B-09E3316A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1" y="4629289"/>
              <a:ext cx="628749" cy="628749"/>
            </a:xfrm>
            <a:prstGeom prst="rect">
              <a:avLst/>
            </a:prstGeom>
          </p:spPr>
        </p:pic>
        <p:pic>
          <p:nvPicPr>
            <p:cNvPr id="129" name="Image 128">
              <a:extLst>
                <a:ext uri="{FF2B5EF4-FFF2-40B4-BE49-F238E27FC236}">
                  <a16:creationId xmlns:a16="http://schemas.microsoft.com/office/drawing/2014/main" id="{9BD4C2C7-9E40-4F13-8401-2342CBA9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984729"/>
              <a:ext cx="628748" cy="628748"/>
            </a:xfrm>
            <a:prstGeom prst="rect">
              <a:avLst/>
            </a:prstGeom>
          </p:spPr>
        </p:pic>
        <p:pic>
          <p:nvPicPr>
            <p:cNvPr id="131" name="Image 130">
              <a:extLst>
                <a:ext uri="{FF2B5EF4-FFF2-40B4-BE49-F238E27FC236}">
                  <a16:creationId xmlns:a16="http://schemas.microsoft.com/office/drawing/2014/main" id="{2F2F820F-258E-41CC-A917-C634EB21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2" y="3984729"/>
              <a:ext cx="628748" cy="628748"/>
            </a:xfrm>
            <a:prstGeom prst="rect">
              <a:avLst/>
            </a:prstGeom>
          </p:spPr>
        </p:pic>
        <p:pic>
          <p:nvPicPr>
            <p:cNvPr id="133" name="Image 132">
              <a:extLst>
                <a:ext uri="{FF2B5EF4-FFF2-40B4-BE49-F238E27FC236}">
                  <a16:creationId xmlns:a16="http://schemas.microsoft.com/office/drawing/2014/main" id="{054B6CDA-980A-4439-A4F7-E0D8DA40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347378"/>
              <a:ext cx="628748" cy="628748"/>
            </a:xfrm>
            <a:prstGeom prst="rect">
              <a:avLst/>
            </a:prstGeom>
          </p:spPr>
        </p:pic>
        <p:pic>
          <p:nvPicPr>
            <p:cNvPr id="135" name="Image 134">
              <a:extLst>
                <a:ext uri="{FF2B5EF4-FFF2-40B4-BE49-F238E27FC236}">
                  <a16:creationId xmlns:a16="http://schemas.microsoft.com/office/drawing/2014/main" id="{0948F01F-D65E-43C4-97B9-899E0377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340530"/>
              <a:ext cx="628748" cy="628748"/>
            </a:xfrm>
            <a:prstGeom prst="rect">
              <a:avLst/>
            </a:prstGeom>
          </p:spPr>
        </p:pic>
        <p:pic>
          <p:nvPicPr>
            <p:cNvPr id="137" name="Image 136">
              <a:extLst>
                <a:ext uri="{FF2B5EF4-FFF2-40B4-BE49-F238E27FC236}">
                  <a16:creationId xmlns:a16="http://schemas.microsoft.com/office/drawing/2014/main" id="{364D7CFC-7984-4738-ACAF-980B8BB1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5929069"/>
              <a:ext cx="626869" cy="626869"/>
            </a:xfrm>
            <a:prstGeom prst="rect">
              <a:avLst/>
            </a:prstGeom>
          </p:spPr>
        </p:pic>
        <p:pic>
          <p:nvPicPr>
            <p:cNvPr id="139" name="Image 138">
              <a:extLst>
                <a:ext uri="{FF2B5EF4-FFF2-40B4-BE49-F238E27FC236}">
                  <a16:creationId xmlns:a16="http://schemas.microsoft.com/office/drawing/2014/main" id="{8F8E4AEA-C308-40BD-8152-B4C8CCD7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4" y="5929901"/>
              <a:ext cx="626868" cy="626868"/>
            </a:xfrm>
            <a:prstGeom prst="rect">
              <a:avLst/>
            </a:prstGeom>
          </p:spPr>
        </p:pic>
        <p:pic>
          <p:nvPicPr>
            <p:cNvPr id="141" name="Image 140">
              <a:extLst>
                <a:ext uri="{FF2B5EF4-FFF2-40B4-BE49-F238E27FC236}">
                  <a16:creationId xmlns:a16="http://schemas.microsoft.com/office/drawing/2014/main" id="{6939B6D5-5CEA-42DE-A94E-65DA62B44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4" y="5273490"/>
              <a:ext cx="626868" cy="626868"/>
            </a:xfrm>
            <a:prstGeom prst="rect">
              <a:avLst/>
            </a:prstGeom>
          </p:spPr>
        </p:pic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AF47ACF4-2154-4E16-99CF-7038277B6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5273489"/>
              <a:ext cx="626868" cy="626868"/>
            </a:xfrm>
            <a:prstGeom prst="rect">
              <a:avLst/>
            </a:prstGeom>
          </p:spPr>
        </p:pic>
        <p:pic>
          <p:nvPicPr>
            <p:cNvPr id="145" name="Image 144">
              <a:extLst>
                <a:ext uri="{FF2B5EF4-FFF2-40B4-BE49-F238E27FC236}">
                  <a16:creationId xmlns:a16="http://schemas.microsoft.com/office/drawing/2014/main" id="{D425D352-6E21-49BD-8E3D-D0BD27247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033" y="4629290"/>
              <a:ext cx="628748" cy="628748"/>
            </a:xfrm>
            <a:prstGeom prst="rect">
              <a:avLst/>
            </a:prstGeom>
          </p:spPr>
        </p:pic>
      </p:grpSp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DACE05C6-D33F-4FCD-B0C8-6FDD5B908F86}"/>
              </a:ext>
            </a:extLst>
          </p:cNvPr>
          <p:cNvGrpSpPr/>
          <p:nvPr/>
        </p:nvGrpSpPr>
        <p:grpSpPr>
          <a:xfrm>
            <a:off x="481214" y="3356646"/>
            <a:ext cx="1271609" cy="3060458"/>
            <a:chOff x="8853265" y="3338210"/>
            <a:chExt cx="1271609" cy="3143327"/>
          </a:xfrm>
        </p:grpSpPr>
        <p:pic>
          <p:nvPicPr>
            <p:cNvPr id="149" name="Image 148">
              <a:extLst>
                <a:ext uri="{FF2B5EF4-FFF2-40B4-BE49-F238E27FC236}">
                  <a16:creationId xmlns:a16="http://schemas.microsoft.com/office/drawing/2014/main" id="{725E799A-3D01-4568-B91F-98B97788E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01209"/>
              <a:ext cx="616843" cy="616843"/>
            </a:xfrm>
            <a:prstGeom prst="rect">
              <a:avLst/>
            </a:prstGeom>
          </p:spPr>
        </p:pic>
        <p:pic>
          <p:nvPicPr>
            <p:cNvPr id="151" name="Image 150">
              <a:extLst>
                <a:ext uri="{FF2B5EF4-FFF2-40B4-BE49-F238E27FC236}">
                  <a16:creationId xmlns:a16="http://schemas.microsoft.com/office/drawing/2014/main" id="{58C4F794-B9E6-4DE6-B076-061168ABD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2" y="3969279"/>
              <a:ext cx="611434" cy="611434"/>
            </a:xfrm>
            <a:prstGeom prst="rect">
              <a:avLst/>
            </a:prstGeom>
          </p:spPr>
        </p:pic>
        <p:pic>
          <p:nvPicPr>
            <p:cNvPr id="153" name="Image 152">
              <a:extLst>
                <a:ext uri="{FF2B5EF4-FFF2-40B4-BE49-F238E27FC236}">
                  <a16:creationId xmlns:a16="http://schemas.microsoft.com/office/drawing/2014/main" id="{EFF544C9-71A4-40F8-AFFB-C2A417AF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338210"/>
              <a:ext cx="616841" cy="616841"/>
            </a:xfrm>
            <a:prstGeom prst="rect">
              <a:avLst/>
            </a:prstGeom>
          </p:spPr>
        </p:pic>
        <p:pic>
          <p:nvPicPr>
            <p:cNvPr id="155" name="Image 154">
              <a:extLst>
                <a:ext uri="{FF2B5EF4-FFF2-40B4-BE49-F238E27FC236}">
                  <a16:creationId xmlns:a16="http://schemas.microsoft.com/office/drawing/2014/main" id="{EA557F74-20B1-4D23-A1C0-943868A9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578" y="3338210"/>
              <a:ext cx="616841" cy="616841"/>
            </a:xfrm>
            <a:prstGeom prst="rect">
              <a:avLst/>
            </a:prstGeom>
          </p:spPr>
        </p:pic>
        <p:pic>
          <p:nvPicPr>
            <p:cNvPr id="157" name="Image 156">
              <a:extLst>
                <a:ext uri="{FF2B5EF4-FFF2-40B4-BE49-F238E27FC236}">
                  <a16:creationId xmlns:a16="http://schemas.microsoft.com/office/drawing/2014/main" id="{F74EB600-2122-4F5E-ABD3-77A85C5E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265" y="3974521"/>
              <a:ext cx="616842" cy="616842"/>
            </a:xfrm>
            <a:prstGeom prst="rect">
              <a:avLst/>
            </a:prstGeom>
          </p:spPr>
        </p:pic>
        <p:pic>
          <p:nvPicPr>
            <p:cNvPr id="159" name="Image 158">
              <a:extLst>
                <a:ext uri="{FF2B5EF4-FFF2-40B4-BE49-F238E27FC236}">
                  <a16:creationId xmlns:a16="http://schemas.microsoft.com/office/drawing/2014/main" id="{847E872A-15FB-42AC-97E2-7C87B626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870103"/>
              <a:ext cx="611434" cy="611434"/>
            </a:xfrm>
            <a:prstGeom prst="rect">
              <a:avLst/>
            </a:prstGeom>
          </p:spPr>
        </p:pic>
        <p:pic>
          <p:nvPicPr>
            <p:cNvPr id="161" name="Image 160">
              <a:extLst>
                <a:ext uri="{FF2B5EF4-FFF2-40B4-BE49-F238E27FC236}">
                  <a16:creationId xmlns:a16="http://schemas.microsoft.com/office/drawing/2014/main" id="{4AF6B500-2040-452C-918C-BC37EEDB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864210"/>
              <a:ext cx="612618" cy="612618"/>
            </a:xfrm>
            <a:prstGeom prst="rect">
              <a:avLst/>
            </a:prstGeom>
          </p:spPr>
        </p:pic>
        <p:pic>
          <p:nvPicPr>
            <p:cNvPr id="163" name="Image 162">
              <a:extLst>
                <a:ext uri="{FF2B5EF4-FFF2-40B4-BE49-F238E27FC236}">
                  <a16:creationId xmlns:a16="http://schemas.microsoft.com/office/drawing/2014/main" id="{98A0A0B5-6DF1-4A20-8809-B4B9273E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236495"/>
              <a:ext cx="611434" cy="611434"/>
            </a:xfrm>
            <a:prstGeom prst="rect">
              <a:avLst/>
            </a:prstGeom>
          </p:spPr>
        </p:pic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77F8D61F-F5BD-46BF-BF79-FEBAAD59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229464"/>
              <a:ext cx="612618" cy="612618"/>
            </a:xfrm>
            <a:prstGeom prst="rect">
              <a:avLst/>
            </a:prstGeom>
          </p:spPr>
        </p:pic>
        <p:pic>
          <p:nvPicPr>
            <p:cNvPr id="167" name="Image 166">
              <a:extLst>
                <a:ext uri="{FF2B5EF4-FFF2-40B4-BE49-F238E27FC236}">
                  <a16:creationId xmlns:a16="http://schemas.microsoft.com/office/drawing/2014/main" id="{71760E99-4530-43C4-8EF0-E1BE76C1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4602887"/>
              <a:ext cx="611434" cy="61143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EC4AD9-FB6D-4549-8086-AA19F15C8639}"/>
              </a:ext>
            </a:extLst>
          </p:cNvPr>
          <p:cNvGrpSpPr/>
          <p:nvPr/>
        </p:nvGrpSpPr>
        <p:grpSpPr>
          <a:xfrm>
            <a:off x="1897892" y="6545099"/>
            <a:ext cx="1280211" cy="3053435"/>
            <a:chOff x="8854286" y="3356646"/>
            <a:chExt cx="1280211" cy="3163230"/>
          </a:xfrm>
        </p:grpSpPr>
        <p:pic>
          <p:nvPicPr>
            <p:cNvPr id="170" name="Image 169">
              <a:extLst>
                <a:ext uri="{FF2B5EF4-FFF2-40B4-BE49-F238E27FC236}">
                  <a16:creationId xmlns:a16="http://schemas.microsoft.com/office/drawing/2014/main" id="{F82920BF-776D-4ED9-B74C-FB75004F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356646"/>
              <a:ext cx="626868" cy="626868"/>
            </a:xfrm>
            <a:prstGeom prst="rect">
              <a:avLst/>
            </a:prstGeom>
          </p:spPr>
        </p:pic>
        <p:pic>
          <p:nvPicPr>
            <p:cNvPr id="172" name="Image 171">
              <a:extLst>
                <a:ext uri="{FF2B5EF4-FFF2-40B4-BE49-F238E27FC236}">
                  <a16:creationId xmlns:a16="http://schemas.microsoft.com/office/drawing/2014/main" id="{E6ACE4A5-C0DF-4A86-B109-9548B656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56646"/>
              <a:ext cx="626866" cy="626866"/>
            </a:xfrm>
            <a:prstGeom prst="rect">
              <a:avLst/>
            </a:prstGeom>
          </p:spPr>
        </p:pic>
        <p:pic>
          <p:nvPicPr>
            <p:cNvPr id="176" name="Image 175">
              <a:extLst>
                <a:ext uri="{FF2B5EF4-FFF2-40B4-BE49-F238E27FC236}">
                  <a16:creationId xmlns:a16="http://schemas.microsoft.com/office/drawing/2014/main" id="{1C1278DB-6F43-442B-9871-BF446929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0" y="3992907"/>
              <a:ext cx="626867" cy="626867"/>
            </a:xfrm>
            <a:prstGeom prst="rect">
              <a:avLst/>
            </a:prstGeom>
          </p:spPr>
        </p:pic>
        <p:pic>
          <p:nvPicPr>
            <p:cNvPr id="178" name="Image 177">
              <a:extLst>
                <a:ext uri="{FF2B5EF4-FFF2-40B4-BE49-F238E27FC236}">
                  <a16:creationId xmlns:a16="http://schemas.microsoft.com/office/drawing/2014/main" id="{A5EB994D-3DF9-4E4F-959A-0FF368585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992909"/>
              <a:ext cx="626868" cy="626868"/>
            </a:xfrm>
            <a:prstGeom prst="rect">
              <a:avLst/>
            </a:prstGeom>
          </p:spPr>
        </p:pic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C3B90839-0E59-4D2B-917F-FC1ED8A3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694" y="5261794"/>
              <a:ext cx="621822" cy="621822"/>
            </a:xfrm>
            <a:prstGeom prst="rect">
              <a:avLst/>
            </a:prstGeom>
          </p:spPr>
        </p:pic>
        <p:pic>
          <p:nvPicPr>
            <p:cNvPr id="182" name="Image 181">
              <a:extLst>
                <a:ext uri="{FF2B5EF4-FFF2-40B4-BE49-F238E27FC236}">
                  <a16:creationId xmlns:a16="http://schemas.microsoft.com/office/drawing/2014/main" id="{0456AC98-154F-4538-B0D1-1C3ADA82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874" y="4629169"/>
              <a:ext cx="623230" cy="623230"/>
            </a:xfrm>
            <a:prstGeom prst="rect">
              <a:avLst/>
            </a:prstGeom>
          </p:spPr>
        </p:pic>
        <p:pic>
          <p:nvPicPr>
            <p:cNvPr id="184" name="Image 183">
              <a:extLst>
                <a:ext uri="{FF2B5EF4-FFF2-40B4-BE49-F238E27FC236}">
                  <a16:creationId xmlns:a16="http://schemas.microsoft.com/office/drawing/2014/main" id="{35591D46-97B9-47EA-ADA8-805C9E81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286" y="4629169"/>
              <a:ext cx="623230" cy="623230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40928B3-5B7E-408E-8CF4-0C4FB8251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905" y="5898054"/>
              <a:ext cx="619058" cy="619058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A2949DA-73C4-46F5-8655-B4068690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035" y="5898054"/>
              <a:ext cx="621822" cy="62182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BED6F1F-6B51-4DF4-B541-538704D9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9325" y="5261794"/>
              <a:ext cx="621822" cy="62182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8FAFC781-2DFF-45DB-97AC-1A8E6B33D775}"/>
              </a:ext>
            </a:extLst>
          </p:cNvPr>
          <p:cNvGrpSpPr/>
          <p:nvPr/>
        </p:nvGrpSpPr>
        <p:grpSpPr>
          <a:xfrm>
            <a:off x="488888" y="6540812"/>
            <a:ext cx="1279281" cy="3057722"/>
            <a:chOff x="10246907" y="3335645"/>
            <a:chExt cx="965846" cy="2429905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B8FF0F7-2A84-4751-8D34-815D659B1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335645"/>
              <a:ext cx="476250" cy="47625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E66C004-60CD-46F4-BF1C-289C5E2A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317946"/>
              <a:ext cx="476250" cy="476250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34ED26F-ABC1-4104-A424-51EE934E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833406"/>
              <a:ext cx="476250" cy="476250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99B4276-9C48-4A71-8250-8A55D02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833406"/>
              <a:ext cx="476250" cy="476250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DEA17B24-E669-4810-8505-6EF88EFC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42588"/>
              <a:ext cx="476250" cy="476250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3AEEC216-A319-4A81-BE3E-EF2552E07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805125"/>
              <a:ext cx="476250" cy="476250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B543B1B5-CF2C-4CB2-9E44-C7580E33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5289300"/>
              <a:ext cx="476250" cy="476250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DE5B4942-012D-4091-BC78-E544C176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5289300"/>
              <a:ext cx="476250" cy="476250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3E0D564-8001-4FEC-A42B-33CFDF049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805125"/>
              <a:ext cx="476250" cy="476250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EAFA502D-48EF-4820-A1D8-3D83ABF0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317946"/>
              <a:ext cx="476250" cy="476250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F9877CCD-F08D-4C86-9584-814767E87372}"/>
              </a:ext>
            </a:extLst>
          </p:cNvPr>
          <p:cNvGrpSpPr/>
          <p:nvPr/>
        </p:nvGrpSpPr>
        <p:grpSpPr>
          <a:xfrm>
            <a:off x="4687812" y="6548717"/>
            <a:ext cx="1279013" cy="3050767"/>
            <a:chOff x="8850771" y="3343948"/>
            <a:chExt cx="1279013" cy="3196385"/>
          </a:xfrm>
        </p:grpSpPr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92E5327F-AC49-42FF-B3E4-685A0E444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111" y="4626105"/>
              <a:ext cx="632075" cy="632075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C5055F4C-1DFD-40FD-9A83-D4710B09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897" y="3981635"/>
              <a:ext cx="634887" cy="634887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DFE2CDFE-684F-41C2-B8CD-980D2B793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944" y="3981636"/>
              <a:ext cx="634887" cy="634887"/>
            </a:xfrm>
            <a:prstGeom prst="rect">
              <a:avLst/>
            </a:prstGeom>
          </p:spPr>
        </p:pic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C0F889CC-072A-4DD9-8F58-A0EC3529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290" y="3348079"/>
              <a:ext cx="628103" cy="628103"/>
            </a:xfrm>
            <a:prstGeom prst="rect">
              <a:avLst/>
            </a:prstGeom>
          </p:spPr>
        </p:pic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10D2F41F-1F19-4F65-8714-AE94804B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3343948"/>
              <a:ext cx="628104" cy="628104"/>
            </a:xfrm>
            <a:prstGeom prst="rect">
              <a:avLst/>
            </a:prstGeom>
          </p:spPr>
        </p:pic>
        <p:pic>
          <p:nvPicPr>
            <p:cNvPr id="84" name="Image 83">
              <a:extLst>
                <a:ext uri="{FF2B5EF4-FFF2-40B4-BE49-F238E27FC236}">
                  <a16:creationId xmlns:a16="http://schemas.microsoft.com/office/drawing/2014/main" id="{AE0D4234-F563-49FE-A151-F4A15646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608" y="5905447"/>
              <a:ext cx="630175" cy="630175"/>
            </a:xfrm>
            <a:prstGeom prst="rect">
              <a:avLst/>
            </a:prstGeom>
          </p:spPr>
        </p:pic>
        <p:pic>
          <p:nvPicPr>
            <p:cNvPr id="88" name="Image 87">
              <a:extLst>
                <a:ext uri="{FF2B5EF4-FFF2-40B4-BE49-F238E27FC236}">
                  <a16:creationId xmlns:a16="http://schemas.microsoft.com/office/drawing/2014/main" id="{41898C47-B75C-4C30-BAA9-608BDD8B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0771" y="5905447"/>
              <a:ext cx="634886" cy="634886"/>
            </a:xfrm>
            <a:prstGeom prst="rect">
              <a:avLst/>
            </a:prstGeom>
          </p:spPr>
        </p:pic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01742D94-E474-488E-A067-4C312F94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0" y="5267762"/>
              <a:ext cx="628103" cy="628103"/>
            </a:xfrm>
            <a:prstGeom prst="rect">
              <a:avLst/>
            </a:prstGeom>
          </p:spPr>
        </p:pic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224D90AA-978D-4FA1-B16C-BB692DC70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5267762"/>
              <a:ext cx="628103" cy="628103"/>
            </a:xfrm>
            <a:prstGeom prst="rect">
              <a:avLst/>
            </a:prstGeom>
          </p:spPr>
        </p:pic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B22F493E-4641-4FDC-BFEC-6D0F23DA2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1" y="4630077"/>
              <a:ext cx="628103" cy="628103"/>
            </a:xfrm>
            <a:prstGeom prst="rect">
              <a:avLst/>
            </a:prstGeom>
          </p:spPr>
        </p:pic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28FB035E-ADB4-49CF-B1E2-CA619A9F46C9}"/>
              </a:ext>
            </a:extLst>
          </p:cNvPr>
          <p:cNvGrpSpPr/>
          <p:nvPr/>
        </p:nvGrpSpPr>
        <p:grpSpPr>
          <a:xfrm>
            <a:off x="3286380" y="6548247"/>
            <a:ext cx="1283770" cy="3047619"/>
            <a:chOff x="10238300" y="3342600"/>
            <a:chExt cx="1283770" cy="3192819"/>
          </a:xfrm>
        </p:grpSpPr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8FDA4F67-03D1-4AF1-98D5-8C9663763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4629289"/>
              <a:ext cx="623725" cy="623725"/>
            </a:xfrm>
            <a:prstGeom prst="rect">
              <a:avLst/>
            </a:prstGeom>
          </p:spPr>
        </p:pic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D9F2D8F0-27A8-4630-9C49-DAFC94740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049" y="3980894"/>
              <a:ext cx="626678" cy="626678"/>
            </a:xfrm>
            <a:prstGeom prst="rect">
              <a:avLst/>
            </a:prstGeom>
          </p:spPr>
        </p:pic>
        <p:pic>
          <p:nvPicPr>
            <p:cNvPr id="111" name="Image 110">
              <a:extLst>
                <a:ext uri="{FF2B5EF4-FFF2-40B4-BE49-F238E27FC236}">
                  <a16:creationId xmlns:a16="http://schemas.microsoft.com/office/drawing/2014/main" id="{25817D55-D02A-4554-AB7D-397C6A720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9115" y="3983847"/>
              <a:ext cx="623725" cy="623725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DF3D32FF-AB51-4C0B-852C-4E14FAEC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5392" y="3342600"/>
              <a:ext cx="626678" cy="626678"/>
            </a:xfrm>
            <a:prstGeom prst="rect">
              <a:avLst/>
            </a:prstGeom>
          </p:spPr>
        </p:pic>
        <p:pic>
          <p:nvPicPr>
            <p:cNvPr id="119" name="Image 118">
              <a:extLst>
                <a:ext uri="{FF2B5EF4-FFF2-40B4-BE49-F238E27FC236}">
                  <a16:creationId xmlns:a16="http://schemas.microsoft.com/office/drawing/2014/main" id="{58D8BB2D-AA79-461A-9DDD-BE1E9A76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4601" y="3342600"/>
              <a:ext cx="626868" cy="626868"/>
            </a:xfrm>
            <a:prstGeom prst="rect">
              <a:avLst/>
            </a:prstGeom>
          </p:spPr>
        </p:pic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A3B91673-5069-4C9E-ABA9-CAEEC113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719" y="5912733"/>
              <a:ext cx="622686" cy="622686"/>
            </a:xfrm>
            <a:prstGeom prst="rect">
              <a:avLst/>
            </a:prstGeom>
          </p:spPr>
        </p:pic>
        <p:pic>
          <p:nvPicPr>
            <p:cNvPr id="128" name="Image 127">
              <a:extLst>
                <a:ext uri="{FF2B5EF4-FFF2-40B4-BE49-F238E27FC236}">
                  <a16:creationId xmlns:a16="http://schemas.microsoft.com/office/drawing/2014/main" id="{17F08AD2-2D8F-4B34-BF02-82842815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912733"/>
              <a:ext cx="622686" cy="622686"/>
            </a:xfrm>
            <a:prstGeom prst="rect">
              <a:avLst/>
            </a:prstGeom>
          </p:spPr>
        </p:pic>
        <p:pic>
          <p:nvPicPr>
            <p:cNvPr id="132" name="Image 131">
              <a:extLst>
                <a:ext uri="{FF2B5EF4-FFF2-40B4-BE49-F238E27FC236}">
                  <a16:creationId xmlns:a16="http://schemas.microsoft.com/office/drawing/2014/main" id="{4BDF0C90-A992-4AB1-8260-5EFCF77A5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2853" y="5267291"/>
              <a:ext cx="623725" cy="623725"/>
            </a:xfrm>
            <a:prstGeom prst="rect">
              <a:avLst/>
            </a:prstGeom>
          </p:spPr>
        </p:pic>
        <p:pic>
          <p:nvPicPr>
            <p:cNvPr id="136" name="Image 135">
              <a:extLst>
                <a:ext uri="{FF2B5EF4-FFF2-40B4-BE49-F238E27FC236}">
                  <a16:creationId xmlns:a16="http://schemas.microsoft.com/office/drawing/2014/main" id="{1190C387-3F1E-432A-B210-01A7CDC09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262180"/>
              <a:ext cx="623725" cy="623725"/>
            </a:xfrm>
            <a:prstGeom prst="rect">
              <a:avLst/>
            </a:prstGeom>
          </p:spPr>
        </p:pic>
        <p:pic>
          <p:nvPicPr>
            <p:cNvPr id="140" name="Image 139">
              <a:extLst>
                <a:ext uri="{FF2B5EF4-FFF2-40B4-BE49-F238E27FC236}">
                  <a16:creationId xmlns:a16="http://schemas.microsoft.com/office/drawing/2014/main" id="{18525BBF-ADD8-48FE-92FA-D5D573D83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418" y="4629289"/>
              <a:ext cx="623725" cy="623725"/>
            </a:xfrm>
            <a:prstGeom prst="rect">
              <a:avLst/>
            </a:prstGeom>
          </p:spPr>
        </p:pic>
      </p:grpSp>
      <p:grpSp>
        <p:nvGrpSpPr>
          <p:cNvPr id="183" name="Groupe 182">
            <a:extLst>
              <a:ext uri="{FF2B5EF4-FFF2-40B4-BE49-F238E27FC236}">
                <a16:creationId xmlns:a16="http://schemas.microsoft.com/office/drawing/2014/main" id="{4F724E74-09AF-428E-9C84-834DBFF20C45}"/>
              </a:ext>
            </a:extLst>
          </p:cNvPr>
          <p:cNvGrpSpPr/>
          <p:nvPr/>
        </p:nvGrpSpPr>
        <p:grpSpPr>
          <a:xfrm>
            <a:off x="6072015" y="6543872"/>
            <a:ext cx="1268609" cy="3060457"/>
            <a:chOff x="8853354" y="3342600"/>
            <a:chExt cx="1268609" cy="3214948"/>
          </a:xfrm>
        </p:grpSpPr>
        <p:pic>
          <p:nvPicPr>
            <p:cNvPr id="147" name="Image 146">
              <a:extLst>
                <a:ext uri="{FF2B5EF4-FFF2-40B4-BE49-F238E27FC236}">
                  <a16:creationId xmlns:a16="http://schemas.microsoft.com/office/drawing/2014/main" id="{7B615925-7F4F-4543-B189-6670E3593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4642149"/>
              <a:ext cx="624433" cy="624433"/>
            </a:xfrm>
            <a:prstGeom prst="rect">
              <a:avLst/>
            </a:prstGeom>
          </p:spPr>
        </p:pic>
        <p:pic>
          <p:nvPicPr>
            <p:cNvPr id="150" name="Image 149">
              <a:extLst>
                <a:ext uri="{FF2B5EF4-FFF2-40B4-BE49-F238E27FC236}">
                  <a16:creationId xmlns:a16="http://schemas.microsoft.com/office/drawing/2014/main" id="{FE679C8D-C82E-41B1-AF61-946D3700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992908"/>
              <a:ext cx="613930" cy="613930"/>
            </a:xfrm>
            <a:prstGeom prst="rect">
              <a:avLst/>
            </a:prstGeom>
          </p:spPr>
        </p:pic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7E0F84AE-0A64-4285-AA3E-4BFA7DC75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992908"/>
              <a:ext cx="624433" cy="624433"/>
            </a:xfrm>
            <a:prstGeom prst="rect">
              <a:avLst/>
            </a:prstGeom>
          </p:spPr>
        </p:pic>
        <p:pic>
          <p:nvPicPr>
            <p:cNvPr id="158" name="Image 157">
              <a:extLst>
                <a:ext uri="{FF2B5EF4-FFF2-40B4-BE49-F238E27FC236}">
                  <a16:creationId xmlns:a16="http://schemas.microsoft.com/office/drawing/2014/main" id="{381AC3DD-BE35-45CF-AEA7-67035A10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4332" cy="614332"/>
            </a:xfrm>
            <a:prstGeom prst="rect">
              <a:avLst/>
            </a:prstGeom>
          </p:spPr>
        </p:pic>
        <p:pic>
          <p:nvPicPr>
            <p:cNvPr id="162" name="Image 161">
              <a:extLst>
                <a:ext uri="{FF2B5EF4-FFF2-40B4-BE49-F238E27FC236}">
                  <a16:creationId xmlns:a16="http://schemas.microsoft.com/office/drawing/2014/main" id="{F49F4EF5-C99E-4112-AEEB-D3C9B0ADA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595" y="3342600"/>
              <a:ext cx="624433" cy="624433"/>
            </a:xfrm>
            <a:prstGeom prst="rect">
              <a:avLst/>
            </a:prstGeom>
          </p:spPr>
        </p:pic>
        <p:pic>
          <p:nvPicPr>
            <p:cNvPr id="166" name="Image 165">
              <a:extLst>
                <a:ext uri="{FF2B5EF4-FFF2-40B4-BE49-F238E27FC236}">
                  <a16:creationId xmlns:a16="http://schemas.microsoft.com/office/drawing/2014/main" id="{EBC88BDC-4214-4869-A277-5D948FB5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219" y="5931653"/>
              <a:ext cx="613930" cy="613930"/>
            </a:xfrm>
            <a:prstGeom prst="rect">
              <a:avLst/>
            </a:prstGeom>
          </p:spPr>
        </p:pic>
        <p:pic>
          <p:nvPicPr>
            <p:cNvPr id="171" name="Image 170">
              <a:extLst>
                <a:ext uri="{FF2B5EF4-FFF2-40B4-BE49-F238E27FC236}">
                  <a16:creationId xmlns:a16="http://schemas.microsoft.com/office/drawing/2014/main" id="{2859DA05-445C-42D1-A21E-7000325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692" y="5936452"/>
              <a:ext cx="621096" cy="621096"/>
            </a:xfrm>
            <a:prstGeom prst="rect">
              <a:avLst/>
            </a:prstGeom>
          </p:spPr>
        </p:pic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C6BB123C-1AB1-4C2C-8184-FA2F311CE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5287573"/>
              <a:ext cx="613930" cy="613930"/>
            </a:xfrm>
            <a:prstGeom prst="rect">
              <a:avLst/>
            </a:prstGeom>
          </p:spPr>
        </p:pic>
        <p:pic>
          <p:nvPicPr>
            <p:cNvPr id="177" name="Image 176">
              <a:extLst>
                <a:ext uri="{FF2B5EF4-FFF2-40B4-BE49-F238E27FC236}">
                  <a16:creationId xmlns:a16="http://schemas.microsoft.com/office/drawing/2014/main" id="{05E0B0D5-D88B-46EA-AA46-DED66629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54" y="5289300"/>
              <a:ext cx="624433" cy="624433"/>
            </a:xfrm>
            <a:prstGeom prst="rect">
              <a:avLst/>
            </a:prstGeom>
          </p:spPr>
        </p:pic>
        <p:pic>
          <p:nvPicPr>
            <p:cNvPr id="181" name="Image 180">
              <a:extLst>
                <a:ext uri="{FF2B5EF4-FFF2-40B4-BE49-F238E27FC236}">
                  <a16:creationId xmlns:a16="http://schemas.microsoft.com/office/drawing/2014/main" id="{4DFC7B4C-F489-49A2-BDCF-AEC4F5B1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4643493"/>
              <a:ext cx="613930" cy="613930"/>
            </a:xfrm>
            <a:prstGeom prst="rect">
              <a:avLst/>
            </a:prstGeom>
          </p:spPr>
        </p:pic>
      </p:grpSp>
      <p:grpSp>
        <p:nvGrpSpPr>
          <p:cNvPr id="207" name="Groupe 206">
            <a:extLst>
              <a:ext uri="{FF2B5EF4-FFF2-40B4-BE49-F238E27FC236}">
                <a16:creationId xmlns:a16="http://schemas.microsoft.com/office/drawing/2014/main" id="{D37E5BBF-AF7A-49E3-9CFD-50E063CE00C4}"/>
              </a:ext>
            </a:extLst>
          </p:cNvPr>
          <p:cNvGrpSpPr/>
          <p:nvPr/>
        </p:nvGrpSpPr>
        <p:grpSpPr>
          <a:xfrm>
            <a:off x="8861238" y="3342600"/>
            <a:ext cx="1273071" cy="3060457"/>
            <a:chOff x="8861238" y="3342600"/>
            <a:chExt cx="1273071" cy="3191027"/>
          </a:xfrm>
        </p:grpSpPr>
        <p:pic>
          <p:nvPicPr>
            <p:cNvPr id="188" name="Image 187">
              <a:extLst>
                <a:ext uri="{FF2B5EF4-FFF2-40B4-BE49-F238E27FC236}">
                  <a16:creationId xmlns:a16="http://schemas.microsoft.com/office/drawing/2014/main" id="{3C722F26-FE9D-4383-B5C5-84041E94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238" y="3342600"/>
              <a:ext cx="626678" cy="626678"/>
            </a:xfrm>
            <a:prstGeom prst="rect">
              <a:avLst/>
            </a:prstGeom>
          </p:spPr>
        </p:pic>
        <p:pic>
          <p:nvPicPr>
            <p:cNvPr id="190" name="Image 189">
              <a:extLst>
                <a:ext uri="{FF2B5EF4-FFF2-40B4-BE49-F238E27FC236}">
                  <a16:creationId xmlns:a16="http://schemas.microsoft.com/office/drawing/2014/main" id="{84F3C563-2498-44C3-8F9D-6C3E05B6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9016" cy="619016"/>
            </a:xfrm>
            <a:prstGeom prst="rect">
              <a:avLst/>
            </a:prstGeom>
          </p:spPr>
        </p:pic>
        <p:pic>
          <p:nvPicPr>
            <p:cNvPr id="192" name="Image 191">
              <a:extLst>
                <a:ext uri="{FF2B5EF4-FFF2-40B4-BE49-F238E27FC236}">
                  <a16:creationId xmlns:a16="http://schemas.microsoft.com/office/drawing/2014/main" id="{0040D8E5-3352-4624-9AD3-E2A66A99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985246"/>
              <a:ext cx="626678" cy="626678"/>
            </a:xfrm>
            <a:prstGeom prst="rect">
              <a:avLst/>
            </a:prstGeom>
          </p:spPr>
        </p:pic>
        <p:pic>
          <p:nvPicPr>
            <p:cNvPr id="194" name="Image 193">
              <a:extLst>
                <a:ext uri="{FF2B5EF4-FFF2-40B4-BE49-F238E27FC236}">
                  <a16:creationId xmlns:a16="http://schemas.microsoft.com/office/drawing/2014/main" id="{AFB3FF6D-B21F-455D-92B3-4F47B40B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294" y="3985246"/>
              <a:ext cx="626678" cy="626678"/>
            </a:xfrm>
            <a:prstGeom prst="rect">
              <a:avLst/>
            </a:prstGeom>
          </p:spPr>
        </p:pic>
        <p:pic>
          <p:nvPicPr>
            <p:cNvPr id="196" name="Image 195">
              <a:extLst>
                <a:ext uri="{FF2B5EF4-FFF2-40B4-BE49-F238E27FC236}">
                  <a16:creationId xmlns:a16="http://schemas.microsoft.com/office/drawing/2014/main" id="{944A98A1-D5E7-4EE5-9FC0-389A431F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4627892"/>
              <a:ext cx="626678" cy="626678"/>
            </a:xfrm>
            <a:prstGeom prst="rect">
              <a:avLst/>
            </a:prstGeom>
          </p:spPr>
        </p:pic>
        <p:pic>
          <p:nvPicPr>
            <p:cNvPr id="198" name="Image 197">
              <a:extLst>
                <a:ext uri="{FF2B5EF4-FFF2-40B4-BE49-F238E27FC236}">
                  <a16:creationId xmlns:a16="http://schemas.microsoft.com/office/drawing/2014/main" id="{C8222CFC-DA32-4529-A055-D3CC88F9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389" y="4627892"/>
              <a:ext cx="626678" cy="626678"/>
            </a:xfrm>
            <a:prstGeom prst="rect">
              <a:avLst/>
            </a:prstGeom>
          </p:spPr>
        </p:pic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913B96EC-04DA-4094-8173-49989290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274186"/>
              <a:ext cx="626678" cy="626678"/>
            </a:xfrm>
            <a:prstGeom prst="rect">
              <a:avLst/>
            </a:prstGeom>
          </p:spPr>
        </p:pic>
        <p:pic>
          <p:nvPicPr>
            <p:cNvPr id="202" name="Image 201">
              <a:extLst>
                <a:ext uri="{FF2B5EF4-FFF2-40B4-BE49-F238E27FC236}">
                  <a16:creationId xmlns:a16="http://schemas.microsoft.com/office/drawing/2014/main" id="{F3205D3E-0F74-4B02-AE51-A53EED9C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664" y="5913184"/>
              <a:ext cx="620443" cy="620443"/>
            </a:xfrm>
            <a:prstGeom prst="rect">
              <a:avLst/>
            </a:prstGeom>
          </p:spPr>
        </p:pic>
        <p:pic>
          <p:nvPicPr>
            <p:cNvPr id="204" name="Image 203">
              <a:extLst>
                <a:ext uri="{FF2B5EF4-FFF2-40B4-BE49-F238E27FC236}">
                  <a16:creationId xmlns:a16="http://schemas.microsoft.com/office/drawing/2014/main" id="{4FF01496-16FB-47C1-B9EB-BEF9A305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571" y="5270538"/>
              <a:ext cx="626678" cy="626678"/>
            </a:xfrm>
            <a:prstGeom prst="rect">
              <a:avLst/>
            </a:prstGeom>
          </p:spPr>
        </p:pic>
        <p:pic>
          <p:nvPicPr>
            <p:cNvPr id="206" name="Image 205">
              <a:extLst>
                <a:ext uri="{FF2B5EF4-FFF2-40B4-BE49-F238E27FC236}">
                  <a16:creationId xmlns:a16="http://schemas.microsoft.com/office/drawing/2014/main" id="{944CB675-675E-4837-B5F8-16D34198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913184"/>
              <a:ext cx="620443" cy="620443"/>
            </a:xfrm>
            <a:prstGeom prst="rect">
              <a:avLst/>
            </a:prstGeom>
          </p:spPr>
        </p:pic>
      </p:grp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28262D0B-73AA-4A16-81A0-76CF3A3A0B39}"/>
              </a:ext>
            </a:extLst>
          </p:cNvPr>
          <p:cNvGrpSpPr/>
          <p:nvPr/>
        </p:nvGrpSpPr>
        <p:grpSpPr>
          <a:xfrm>
            <a:off x="10246907" y="3335424"/>
            <a:ext cx="1277191" cy="3067633"/>
            <a:chOff x="10246907" y="3335424"/>
            <a:chExt cx="1277191" cy="3181226"/>
          </a:xfrm>
        </p:grpSpPr>
        <p:pic>
          <p:nvPicPr>
            <p:cNvPr id="209" name="Image 208">
              <a:extLst>
                <a:ext uri="{FF2B5EF4-FFF2-40B4-BE49-F238E27FC236}">
                  <a16:creationId xmlns:a16="http://schemas.microsoft.com/office/drawing/2014/main" id="{BCED987D-4B09-4D4E-8FD9-3D41EE30B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7" y="4628064"/>
              <a:ext cx="623580" cy="623580"/>
            </a:xfrm>
            <a:prstGeom prst="rect">
              <a:avLst/>
            </a:prstGeom>
          </p:spPr>
        </p:pic>
        <p:pic>
          <p:nvPicPr>
            <p:cNvPr id="211" name="Image 210">
              <a:extLst>
                <a:ext uri="{FF2B5EF4-FFF2-40B4-BE49-F238E27FC236}">
                  <a16:creationId xmlns:a16="http://schemas.microsoft.com/office/drawing/2014/main" id="{183B8F7E-4B5D-4DBB-ADE5-0A345710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89" y="3986881"/>
              <a:ext cx="623579" cy="623579"/>
            </a:xfrm>
            <a:prstGeom prst="rect">
              <a:avLst/>
            </a:prstGeom>
          </p:spPr>
        </p:pic>
        <p:pic>
          <p:nvPicPr>
            <p:cNvPr id="213" name="Image 212">
              <a:extLst>
                <a:ext uri="{FF2B5EF4-FFF2-40B4-BE49-F238E27FC236}">
                  <a16:creationId xmlns:a16="http://schemas.microsoft.com/office/drawing/2014/main" id="{DE03B0BF-C4E8-4B5C-9034-F8035F45A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6" y="3986880"/>
              <a:ext cx="623580" cy="623580"/>
            </a:xfrm>
            <a:prstGeom prst="rect">
              <a:avLst/>
            </a:prstGeom>
          </p:spPr>
        </p:pic>
        <p:pic>
          <p:nvPicPr>
            <p:cNvPr id="215" name="Image 214">
              <a:extLst>
                <a:ext uri="{FF2B5EF4-FFF2-40B4-BE49-F238E27FC236}">
                  <a16:creationId xmlns:a16="http://schemas.microsoft.com/office/drawing/2014/main" id="{269CB529-DBAF-4F80-9881-30202DEED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244" y="3335424"/>
              <a:ext cx="633854" cy="633854"/>
            </a:xfrm>
            <a:prstGeom prst="rect">
              <a:avLst/>
            </a:prstGeom>
          </p:spPr>
        </p:pic>
        <p:pic>
          <p:nvPicPr>
            <p:cNvPr id="217" name="Image 216">
              <a:extLst>
                <a:ext uri="{FF2B5EF4-FFF2-40B4-BE49-F238E27FC236}">
                  <a16:creationId xmlns:a16="http://schemas.microsoft.com/office/drawing/2014/main" id="{B7666A59-FCCF-450C-8D5D-32DA1FDF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39189"/>
              <a:ext cx="626679" cy="626679"/>
            </a:xfrm>
            <a:prstGeom prst="rect">
              <a:avLst/>
            </a:prstGeom>
          </p:spPr>
        </p:pic>
        <p:pic>
          <p:nvPicPr>
            <p:cNvPr id="219" name="Image 218">
              <a:extLst>
                <a:ext uri="{FF2B5EF4-FFF2-40B4-BE49-F238E27FC236}">
                  <a16:creationId xmlns:a16="http://schemas.microsoft.com/office/drawing/2014/main" id="{C4B357B6-DA32-4CEB-B9A8-C36D3E30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2794" y="5896817"/>
              <a:ext cx="615933" cy="615933"/>
            </a:xfrm>
            <a:prstGeom prst="rect">
              <a:avLst/>
            </a:prstGeom>
          </p:spPr>
        </p:pic>
        <p:pic>
          <p:nvPicPr>
            <p:cNvPr id="221" name="Image 220">
              <a:extLst>
                <a:ext uri="{FF2B5EF4-FFF2-40B4-BE49-F238E27FC236}">
                  <a16:creationId xmlns:a16="http://schemas.microsoft.com/office/drawing/2014/main" id="{92D361E7-F26C-4401-A2BA-4725FC350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897974"/>
              <a:ext cx="618676" cy="618676"/>
            </a:xfrm>
            <a:prstGeom prst="rect">
              <a:avLst/>
            </a:prstGeom>
          </p:spPr>
        </p:pic>
        <p:pic>
          <p:nvPicPr>
            <p:cNvPr id="223" name="Image 222">
              <a:extLst>
                <a:ext uri="{FF2B5EF4-FFF2-40B4-BE49-F238E27FC236}">
                  <a16:creationId xmlns:a16="http://schemas.microsoft.com/office/drawing/2014/main" id="{AAEC1FBB-787D-4356-8B4C-24BD2A3E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5268214"/>
              <a:ext cx="618676" cy="618676"/>
            </a:xfrm>
            <a:prstGeom prst="rect">
              <a:avLst/>
            </a:prstGeom>
          </p:spPr>
        </p:pic>
        <p:pic>
          <p:nvPicPr>
            <p:cNvPr id="225" name="Image 224">
              <a:extLst>
                <a:ext uri="{FF2B5EF4-FFF2-40B4-BE49-F238E27FC236}">
                  <a16:creationId xmlns:a16="http://schemas.microsoft.com/office/drawing/2014/main" id="{86208157-0BE2-4C19-B218-44EF5406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265471"/>
              <a:ext cx="618676" cy="618676"/>
            </a:xfrm>
            <a:prstGeom prst="rect">
              <a:avLst/>
            </a:prstGeom>
          </p:spPr>
        </p:pic>
        <p:pic>
          <p:nvPicPr>
            <p:cNvPr id="227" name="Image 226">
              <a:extLst>
                <a:ext uri="{FF2B5EF4-FFF2-40B4-BE49-F238E27FC236}">
                  <a16:creationId xmlns:a16="http://schemas.microsoft.com/office/drawing/2014/main" id="{35C23F10-6A37-4B46-B452-04D7FC10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4628063"/>
              <a:ext cx="623579" cy="623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01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>
          <a:xfrm>
            <a:off x="-137408" y="831101"/>
            <a:ext cx="7559973" cy="2777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29" idx="3"/>
            <a:endCxn id="9" idx="1"/>
          </p:cNvCxnSpPr>
          <p:nvPr/>
        </p:nvCxnSpPr>
        <p:spPr>
          <a:xfrm>
            <a:off x="7305289" y="1086055"/>
            <a:ext cx="2617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28" idx="3"/>
            <a:endCxn id="4" idx="1"/>
          </p:cNvCxnSpPr>
          <p:nvPr/>
        </p:nvCxnSpPr>
        <p:spPr>
          <a:xfrm>
            <a:off x="-365547" y="2219623"/>
            <a:ext cx="291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blipFill>
                <a:blip r:embed="rId4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blipFill>
                <a:blip r:embed="rId9"/>
                <a:stretch>
                  <a:fillRect t="-5660" b="-24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>
            <a:stCxn id="30" idx="3"/>
            <a:endCxn id="18" idx="1"/>
          </p:cNvCxnSpPr>
          <p:nvPr/>
        </p:nvCxnSpPr>
        <p:spPr>
          <a:xfrm flipV="1">
            <a:off x="7305289" y="1534843"/>
            <a:ext cx="261725" cy="1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35" idx="3"/>
            <a:endCxn id="21" idx="1"/>
          </p:cNvCxnSpPr>
          <p:nvPr/>
        </p:nvCxnSpPr>
        <p:spPr>
          <a:xfrm>
            <a:off x="7305289" y="2851251"/>
            <a:ext cx="2542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blipFill>
                <a:blip r:embed="rId10"/>
                <a:stretch>
                  <a:fillRect l="-8182" t="-8511" r="-7273" b="-25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blipFill>
                <a:blip r:embed="rId11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>
            <a:stCxn id="36" idx="3"/>
            <a:endCxn id="22" idx="1"/>
          </p:cNvCxnSpPr>
          <p:nvPr/>
        </p:nvCxnSpPr>
        <p:spPr>
          <a:xfrm>
            <a:off x="7305290" y="3308424"/>
            <a:ext cx="234550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9" idx="3"/>
          </p:cNvCxnSpPr>
          <p:nvPr/>
        </p:nvCxnSpPr>
        <p:spPr>
          <a:xfrm flipV="1">
            <a:off x="8224179" y="1086055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1" idx="3"/>
          </p:cNvCxnSpPr>
          <p:nvPr/>
        </p:nvCxnSpPr>
        <p:spPr>
          <a:xfrm>
            <a:off x="8227357" y="2851251"/>
            <a:ext cx="258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2" idx="3"/>
          </p:cNvCxnSpPr>
          <p:nvPr/>
        </p:nvCxnSpPr>
        <p:spPr>
          <a:xfrm flipV="1">
            <a:off x="8213268" y="3308424"/>
            <a:ext cx="272634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6810762" y="888324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10762" y="133897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10765" y="1785897"/>
            <a:ext cx="494525" cy="3954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eur droit avec flèche 32"/>
          <p:cNvCxnSpPr>
            <a:stCxn id="31" idx="3"/>
            <a:endCxn id="34" idx="1"/>
          </p:cNvCxnSpPr>
          <p:nvPr/>
        </p:nvCxnSpPr>
        <p:spPr>
          <a:xfrm flipV="1">
            <a:off x="7305290" y="1983269"/>
            <a:ext cx="261724" cy="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blipFill>
                <a:blip r:embed="rId14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6810762" y="265352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810762" y="3110693"/>
            <a:ext cx="494528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485902" y="888324"/>
            <a:ext cx="502954" cy="2617831"/>
          </a:xfrm>
          <a:prstGeom prst="rect">
            <a:avLst/>
          </a:prstGeom>
          <a:solidFill>
            <a:srgbClr val="FFCDC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 per-</a:t>
            </a:r>
            <a:r>
              <a:rPr lang="fr-BE" sz="2000" dirty="0" err="1">
                <a:solidFill>
                  <a:schemeClr val="tx1"/>
                </a:solidFill>
              </a:rPr>
              <a:t>task</a:t>
            </a:r>
            <a:r>
              <a:rPr lang="fr-BE" sz="2000" dirty="0">
                <a:solidFill>
                  <a:schemeClr val="tx1"/>
                </a:solidFill>
              </a:rPr>
              <a:t> </a:t>
            </a:r>
            <a:r>
              <a:rPr lang="fr-BE" sz="2000" dirty="0" err="1">
                <a:solidFill>
                  <a:schemeClr val="tx1"/>
                </a:solidFill>
              </a:rPr>
              <a:t>loss</a:t>
            </a:r>
            <a:endParaRPr lang="fr-BE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/>
          <p:cNvCxnSpPr>
            <a:endCxn id="47" idx="1"/>
          </p:cNvCxnSpPr>
          <p:nvPr/>
        </p:nvCxnSpPr>
        <p:spPr>
          <a:xfrm>
            <a:off x="9054960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blipFill>
                <a:blip r:embed="rId16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blipFill>
                <a:blip r:embed="rId17"/>
                <a:stretch>
                  <a:fillRect t="-7547" b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blipFill>
                <a:blip r:embed="rId18"/>
                <a:stretch>
                  <a:fillRect l="-7339" t="-8511" r="-6422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blipFill>
                <a:blip r:embed="rId19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eur droit avec flèche 50"/>
          <p:cNvCxnSpPr>
            <a:stCxn id="47" idx="3"/>
          </p:cNvCxnSpPr>
          <p:nvPr/>
        </p:nvCxnSpPr>
        <p:spPr>
          <a:xfrm>
            <a:off x="10049592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sz="7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57" idx="1"/>
          </p:cNvCxnSpPr>
          <p:nvPr/>
        </p:nvCxnSpPr>
        <p:spPr>
          <a:xfrm>
            <a:off x="11244747" y="2208431"/>
            <a:ext cx="382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/>
              <p:cNvSpPr txBox="1"/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68" name="ZoneTexte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eur droit avec flèche 70"/>
          <p:cNvCxnSpPr>
            <a:stCxn id="4" idx="3"/>
            <a:endCxn id="68" idx="1"/>
          </p:cNvCxnSpPr>
          <p:nvPr/>
        </p:nvCxnSpPr>
        <p:spPr>
          <a:xfrm flipV="1">
            <a:off x="3335526" y="2219622"/>
            <a:ext cx="44303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>
            <a:endCxn id="17" idx="1"/>
          </p:cNvCxnSpPr>
          <p:nvPr/>
        </p:nvCxnSpPr>
        <p:spPr>
          <a:xfrm flipV="1">
            <a:off x="5080274" y="2851251"/>
            <a:ext cx="842325" cy="197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>
            <a:endCxn id="14" idx="1"/>
          </p:cNvCxnSpPr>
          <p:nvPr/>
        </p:nvCxnSpPr>
        <p:spPr>
          <a:xfrm flipV="1">
            <a:off x="5080274" y="3308424"/>
            <a:ext cx="842326" cy="16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endCxn id="5" idx="1"/>
          </p:cNvCxnSpPr>
          <p:nvPr/>
        </p:nvCxnSpPr>
        <p:spPr>
          <a:xfrm>
            <a:off x="5055833" y="1062681"/>
            <a:ext cx="874122" cy="23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endCxn id="5" idx="1"/>
          </p:cNvCxnSpPr>
          <p:nvPr/>
        </p:nvCxnSpPr>
        <p:spPr>
          <a:xfrm flipV="1">
            <a:off x="5046760" y="1086056"/>
            <a:ext cx="883195" cy="418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endCxn id="12" idx="1"/>
          </p:cNvCxnSpPr>
          <p:nvPr/>
        </p:nvCxnSpPr>
        <p:spPr>
          <a:xfrm flipV="1">
            <a:off x="5040082" y="1534842"/>
            <a:ext cx="889872" cy="357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8220456" y="1534841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9054960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10032923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/>
              <p:cNvSpPr/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Connecteur droit avec flèche 133"/>
          <p:cNvCxnSpPr/>
          <p:nvPr/>
        </p:nvCxnSpPr>
        <p:spPr>
          <a:xfrm>
            <a:off x="9054960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/>
          <p:nvPr/>
        </p:nvCxnSpPr>
        <p:spPr>
          <a:xfrm>
            <a:off x="10032923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/>
          <p:nvPr/>
        </p:nvCxnSpPr>
        <p:spPr>
          <a:xfrm>
            <a:off x="9054959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/>
          <p:nvPr/>
        </p:nvCxnSpPr>
        <p:spPr>
          <a:xfrm>
            <a:off x="10032922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66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Connecteur droit 73"/>
          <p:cNvCxnSpPr/>
          <p:nvPr/>
        </p:nvCxnSpPr>
        <p:spPr>
          <a:xfrm>
            <a:off x="4695825" y="2663512"/>
            <a:ext cx="0" cy="23367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2002848" y="1962928"/>
            <a:ext cx="7174392" cy="3029906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orme libre 23"/>
          <p:cNvSpPr/>
          <p:nvPr/>
        </p:nvSpPr>
        <p:spPr>
          <a:xfrm>
            <a:off x="2001999" y="1207148"/>
            <a:ext cx="7170576" cy="3774427"/>
          </a:xfrm>
          <a:custGeom>
            <a:avLst/>
            <a:gdLst>
              <a:gd name="connsiteX0" fmla="*/ 0 w 7408507"/>
              <a:gd name="connsiteY0" fmla="*/ 0 h 3811292"/>
              <a:gd name="connsiteX1" fmla="*/ 839756 w 7408507"/>
              <a:gd name="connsiteY1" fmla="*/ 1707502 h 3811292"/>
              <a:gd name="connsiteX2" fmla="*/ 2239347 w 7408507"/>
              <a:gd name="connsiteY2" fmla="*/ 2659224 h 3811292"/>
              <a:gd name="connsiteX3" fmla="*/ 5337111 w 7408507"/>
              <a:gd name="connsiteY3" fmla="*/ 3582955 h 3811292"/>
              <a:gd name="connsiteX4" fmla="*/ 7408507 w 7408507"/>
              <a:gd name="connsiteY4" fmla="*/ 3769567 h 3811292"/>
              <a:gd name="connsiteX0" fmla="*/ 0 w 7427557"/>
              <a:gd name="connsiteY0" fmla="*/ 0 h 3852849"/>
              <a:gd name="connsiteX1" fmla="*/ 839756 w 7427557"/>
              <a:gd name="connsiteY1" fmla="*/ 1707502 h 3852849"/>
              <a:gd name="connsiteX2" fmla="*/ 2239347 w 7427557"/>
              <a:gd name="connsiteY2" fmla="*/ 2659224 h 3852849"/>
              <a:gd name="connsiteX3" fmla="*/ 5337111 w 7427557"/>
              <a:gd name="connsiteY3" fmla="*/ 3582955 h 3852849"/>
              <a:gd name="connsiteX4" fmla="*/ 7427557 w 7427557"/>
              <a:gd name="connsiteY4" fmla="*/ 3817514 h 3852849"/>
              <a:gd name="connsiteX0" fmla="*/ 0 w 6636982"/>
              <a:gd name="connsiteY0" fmla="*/ 0 h 3787410"/>
              <a:gd name="connsiteX1" fmla="*/ 839756 w 6636982"/>
              <a:gd name="connsiteY1" fmla="*/ 1707502 h 3787410"/>
              <a:gd name="connsiteX2" fmla="*/ 2239347 w 6636982"/>
              <a:gd name="connsiteY2" fmla="*/ 2659224 h 3787410"/>
              <a:gd name="connsiteX3" fmla="*/ 5337111 w 6636982"/>
              <a:gd name="connsiteY3" fmla="*/ 3582955 h 3787410"/>
              <a:gd name="connsiteX4" fmla="*/ 6636982 w 6636982"/>
              <a:gd name="connsiteY4" fmla="*/ 3740799 h 3787410"/>
              <a:gd name="connsiteX0" fmla="*/ 0 w 6725497"/>
              <a:gd name="connsiteY0" fmla="*/ 0 h 3787410"/>
              <a:gd name="connsiteX1" fmla="*/ 839756 w 6725497"/>
              <a:gd name="connsiteY1" fmla="*/ 1707502 h 3787410"/>
              <a:gd name="connsiteX2" fmla="*/ 2239347 w 6725497"/>
              <a:gd name="connsiteY2" fmla="*/ 2659224 h 3787410"/>
              <a:gd name="connsiteX3" fmla="*/ 5337111 w 6725497"/>
              <a:gd name="connsiteY3" fmla="*/ 3582955 h 3787410"/>
              <a:gd name="connsiteX4" fmla="*/ 6636982 w 6725497"/>
              <a:gd name="connsiteY4" fmla="*/ 3740799 h 3787410"/>
              <a:gd name="connsiteX5" fmla="*/ 6608601 w 6725497"/>
              <a:gd name="connsiteY5" fmla="*/ 3780780 h 3787410"/>
              <a:gd name="connsiteX0" fmla="*/ 0 w 6951730"/>
              <a:gd name="connsiteY0" fmla="*/ 0 h 3809549"/>
              <a:gd name="connsiteX1" fmla="*/ 839756 w 6951730"/>
              <a:gd name="connsiteY1" fmla="*/ 1707502 h 3809549"/>
              <a:gd name="connsiteX2" fmla="*/ 2239347 w 6951730"/>
              <a:gd name="connsiteY2" fmla="*/ 2659224 h 3809549"/>
              <a:gd name="connsiteX3" fmla="*/ 5337111 w 6951730"/>
              <a:gd name="connsiteY3" fmla="*/ 3582955 h 3809549"/>
              <a:gd name="connsiteX4" fmla="*/ 6636982 w 6951730"/>
              <a:gd name="connsiteY4" fmla="*/ 3740799 h 3809549"/>
              <a:gd name="connsiteX5" fmla="*/ 6951501 w 6951730"/>
              <a:gd name="connsiteY5" fmla="*/ 3809549 h 3809549"/>
              <a:gd name="connsiteX0" fmla="*/ 0 w 7361126"/>
              <a:gd name="connsiteY0" fmla="*/ 0 h 3819138"/>
              <a:gd name="connsiteX1" fmla="*/ 839756 w 7361126"/>
              <a:gd name="connsiteY1" fmla="*/ 1707502 h 3819138"/>
              <a:gd name="connsiteX2" fmla="*/ 2239347 w 7361126"/>
              <a:gd name="connsiteY2" fmla="*/ 2659224 h 3819138"/>
              <a:gd name="connsiteX3" fmla="*/ 5337111 w 7361126"/>
              <a:gd name="connsiteY3" fmla="*/ 3582955 h 3819138"/>
              <a:gd name="connsiteX4" fmla="*/ 6636982 w 7361126"/>
              <a:gd name="connsiteY4" fmla="*/ 3740799 h 3819138"/>
              <a:gd name="connsiteX5" fmla="*/ 7361076 w 7361126"/>
              <a:gd name="connsiteY5" fmla="*/ 3819138 h 3819138"/>
              <a:gd name="connsiteX0" fmla="*/ 0 w 7361076"/>
              <a:gd name="connsiteY0" fmla="*/ 0 h 3819138"/>
              <a:gd name="connsiteX1" fmla="*/ 839756 w 7361076"/>
              <a:gd name="connsiteY1" fmla="*/ 1707502 h 3819138"/>
              <a:gd name="connsiteX2" fmla="*/ 2239347 w 7361076"/>
              <a:gd name="connsiteY2" fmla="*/ 2659224 h 3819138"/>
              <a:gd name="connsiteX3" fmla="*/ 5337111 w 7361076"/>
              <a:gd name="connsiteY3" fmla="*/ 3582955 h 3819138"/>
              <a:gd name="connsiteX4" fmla="*/ 7361076 w 7361076"/>
              <a:gd name="connsiteY4" fmla="*/ 3819138 h 3819138"/>
              <a:gd name="connsiteX0" fmla="*/ 0 w 7199151"/>
              <a:gd name="connsiteY0" fmla="*/ 0 h 3838317"/>
              <a:gd name="connsiteX1" fmla="*/ 839756 w 7199151"/>
              <a:gd name="connsiteY1" fmla="*/ 1707502 h 3838317"/>
              <a:gd name="connsiteX2" fmla="*/ 2239347 w 7199151"/>
              <a:gd name="connsiteY2" fmla="*/ 2659224 h 3838317"/>
              <a:gd name="connsiteX3" fmla="*/ 5337111 w 7199151"/>
              <a:gd name="connsiteY3" fmla="*/ 3582955 h 3838317"/>
              <a:gd name="connsiteX4" fmla="*/ 7199151 w 7199151"/>
              <a:gd name="connsiteY4" fmla="*/ 3838317 h 3838317"/>
              <a:gd name="connsiteX0" fmla="*/ 0 w 7170576"/>
              <a:gd name="connsiteY0" fmla="*/ 0 h 3799959"/>
              <a:gd name="connsiteX1" fmla="*/ 839756 w 7170576"/>
              <a:gd name="connsiteY1" fmla="*/ 1707502 h 3799959"/>
              <a:gd name="connsiteX2" fmla="*/ 2239347 w 7170576"/>
              <a:gd name="connsiteY2" fmla="*/ 2659224 h 3799959"/>
              <a:gd name="connsiteX3" fmla="*/ 5337111 w 7170576"/>
              <a:gd name="connsiteY3" fmla="*/ 3582955 h 3799959"/>
              <a:gd name="connsiteX4" fmla="*/ 7170576 w 7170576"/>
              <a:gd name="connsiteY4" fmla="*/ 3799959 h 379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0576" h="3799959">
                <a:moveTo>
                  <a:pt x="0" y="0"/>
                </a:moveTo>
                <a:cubicBezTo>
                  <a:pt x="233266" y="632149"/>
                  <a:pt x="466532" y="1264298"/>
                  <a:pt x="839756" y="1707502"/>
                </a:cubicBezTo>
                <a:cubicBezTo>
                  <a:pt x="1212980" y="2150706"/>
                  <a:pt x="1489788" y="2346649"/>
                  <a:pt x="2239347" y="2659224"/>
                </a:cubicBezTo>
                <a:cubicBezTo>
                  <a:pt x="2988906" y="2971799"/>
                  <a:pt x="4515240" y="3392833"/>
                  <a:pt x="5337111" y="3582955"/>
                </a:cubicBezTo>
                <a:cubicBezTo>
                  <a:pt x="6158983" y="3773078"/>
                  <a:pt x="6748917" y="3750754"/>
                  <a:pt x="7170576" y="3799959"/>
                </a:cubicBezTo>
              </a:path>
            </a:pathLst>
          </a:cu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2002388" y="921591"/>
            <a:ext cx="7147249" cy="1741921"/>
          </a:xfrm>
          <a:custGeom>
            <a:avLst/>
            <a:gdLst>
              <a:gd name="connsiteX0" fmla="*/ 0 w 7147249"/>
              <a:gd name="connsiteY0" fmla="*/ 0 h 1744472"/>
              <a:gd name="connsiteX1" fmla="*/ 382555 w 7147249"/>
              <a:gd name="connsiteY1" fmla="*/ 737119 h 1744472"/>
              <a:gd name="connsiteX2" fmla="*/ 755780 w 7147249"/>
              <a:gd name="connsiteY2" fmla="*/ 1231641 h 1744472"/>
              <a:gd name="connsiteX3" fmla="*/ 1222310 w 7147249"/>
              <a:gd name="connsiteY3" fmla="*/ 1548882 h 1744472"/>
              <a:gd name="connsiteX4" fmla="*/ 1856792 w 7147249"/>
              <a:gd name="connsiteY4" fmla="*/ 1688841 h 1744472"/>
              <a:gd name="connsiteX5" fmla="*/ 2500604 w 7147249"/>
              <a:gd name="connsiteY5" fmla="*/ 1735494 h 1744472"/>
              <a:gd name="connsiteX6" fmla="*/ 3069772 w 7147249"/>
              <a:gd name="connsiteY6" fmla="*/ 1735494 h 1744472"/>
              <a:gd name="connsiteX7" fmla="*/ 3620278 w 7147249"/>
              <a:gd name="connsiteY7" fmla="*/ 1642188 h 1744472"/>
              <a:gd name="connsiteX8" fmla="*/ 4217437 w 7147249"/>
              <a:gd name="connsiteY8" fmla="*/ 1558213 h 1744472"/>
              <a:gd name="connsiteX9" fmla="*/ 5281127 w 7147249"/>
              <a:gd name="connsiteY9" fmla="*/ 1324947 h 1744472"/>
              <a:gd name="connsiteX10" fmla="*/ 7147249 w 7147249"/>
              <a:gd name="connsiteY10" fmla="*/ 774441 h 1744472"/>
              <a:gd name="connsiteX0" fmla="*/ 0 w 7147249"/>
              <a:gd name="connsiteY0" fmla="*/ 0 h 1741921"/>
              <a:gd name="connsiteX1" fmla="*/ 382555 w 7147249"/>
              <a:gd name="connsiteY1" fmla="*/ 737119 h 1741921"/>
              <a:gd name="connsiteX2" fmla="*/ 755780 w 7147249"/>
              <a:gd name="connsiteY2" fmla="*/ 1231641 h 1741921"/>
              <a:gd name="connsiteX3" fmla="*/ 1222310 w 7147249"/>
              <a:gd name="connsiteY3" fmla="*/ 1548882 h 1741921"/>
              <a:gd name="connsiteX4" fmla="*/ 1856792 w 7147249"/>
              <a:gd name="connsiteY4" fmla="*/ 1688841 h 1741921"/>
              <a:gd name="connsiteX5" fmla="*/ 2500604 w 7147249"/>
              <a:gd name="connsiteY5" fmla="*/ 1735494 h 1741921"/>
              <a:gd name="connsiteX6" fmla="*/ 3069772 w 7147249"/>
              <a:gd name="connsiteY6" fmla="*/ 1735494 h 1741921"/>
              <a:gd name="connsiteX7" fmla="*/ 3620278 w 7147249"/>
              <a:gd name="connsiteY7" fmla="*/ 1679511 h 1741921"/>
              <a:gd name="connsiteX8" fmla="*/ 4217437 w 7147249"/>
              <a:gd name="connsiteY8" fmla="*/ 1558213 h 1741921"/>
              <a:gd name="connsiteX9" fmla="*/ 5281127 w 7147249"/>
              <a:gd name="connsiteY9" fmla="*/ 1324947 h 1741921"/>
              <a:gd name="connsiteX10" fmla="*/ 7147249 w 7147249"/>
              <a:gd name="connsiteY10" fmla="*/ 774441 h 174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47249" h="1741921">
                <a:moveTo>
                  <a:pt x="0" y="0"/>
                </a:moveTo>
                <a:cubicBezTo>
                  <a:pt x="128296" y="265923"/>
                  <a:pt x="256592" y="531846"/>
                  <a:pt x="382555" y="737119"/>
                </a:cubicBezTo>
                <a:cubicBezTo>
                  <a:pt x="508518" y="942392"/>
                  <a:pt x="615821" y="1096347"/>
                  <a:pt x="755780" y="1231641"/>
                </a:cubicBezTo>
                <a:cubicBezTo>
                  <a:pt x="895739" y="1366935"/>
                  <a:pt x="1038808" y="1472682"/>
                  <a:pt x="1222310" y="1548882"/>
                </a:cubicBezTo>
                <a:cubicBezTo>
                  <a:pt x="1405812" y="1625082"/>
                  <a:pt x="1643743" y="1657739"/>
                  <a:pt x="1856792" y="1688841"/>
                </a:cubicBezTo>
                <a:cubicBezTo>
                  <a:pt x="2069841" y="1719943"/>
                  <a:pt x="2298441" y="1727719"/>
                  <a:pt x="2500604" y="1735494"/>
                </a:cubicBezTo>
                <a:cubicBezTo>
                  <a:pt x="2702767" y="1743269"/>
                  <a:pt x="2883160" y="1744825"/>
                  <a:pt x="3069772" y="1735494"/>
                </a:cubicBezTo>
                <a:cubicBezTo>
                  <a:pt x="3256384" y="1726164"/>
                  <a:pt x="3429001" y="1709058"/>
                  <a:pt x="3620278" y="1679511"/>
                </a:cubicBezTo>
                <a:cubicBezTo>
                  <a:pt x="3811555" y="1649964"/>
                  <a:pt x="3940629" y="1617307"/>
                  <a:pt x="4217437" y="1558213"/>
                </a:cubicBezTo>
                <a:cubicBezTo>
                  <a:pt x="4494245" y="1499119"/>
                  <a:pt x="4792825" y="1455576"/>
                  <a:pt x="5281127" y="1324947"/>
                </a:cubicBezTo>
                <a:cubicBezTo>
                  <a:pt x="5769429" y="1194318"/>
                  <a:pt x="6865775" y="895739"/>
                  <a:pt x="7147249" y="774441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1838325" y="4992833"/>
            <a:ext cx="78039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359337" y="5075062"/>
            <a:ext cx="214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latin typeface="LM Sans 10" panose="00000500000000000000" pitchFamily="50" charset="0"/>
              </a:rPr>
              <a:t>Complexity</a:t>
            </a:r>
            <a:r>
              <a:rPr lang="fr-BE" dirty="0">
                <a:latin typeface="LM Sans 10" panose="00000500000000000000" pitchFamily="50" charset="0"/>
              </a:rPr>
              <a:t>/</a:t>
            </a:r>
            <a:r>
              <a:rPr lang="fr-BE" dirty="0" err="1">
                <a:latin typeface="LM Sans 10" panose="00000500000000000000" pitchFamily="50" charset="0"/>
              </a:rPr>
              <a:t>capacity</a:t>
            </a:r>
            <a:endParaRPr lang="en-GB" dirty="0">
              <a:latin typeface="LM Sans 10" panose="00000500000000000000" pitchFamily="50" charset="0"/>
            </a:endParaRPr>
          </a:p>
        </p:txBody>
      </p:sp>
      <p:cxnSp>
        <p:nvCxnSpPr>
          <p:cNvPr id="64" name="Connecteur droit 63"/>
          <p:cNvCxnSpPr/>
          <p:nvPr/>
        </p:nvCxnSpPr>
        <p:spPr>
          <a:xfrm>
            <a:off x="2001999" y="4714679"/>
            <a:ext cx="7503951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flipV="1">
            <a:off x="1999631" y="657226"/>
            <a:ext cx="2368" cy="4495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blipFill>
                <a:blip r:embed="rId2"/>
                <a:stretch>
                  <a:fillRect l="-5882" t="-2174" r="-8497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blipFill>
                <a:blip r:embed="rId4"/>
                <a:stretch>
                  <a:fillRect l="-4225" t="-4444" r="-610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BE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blipFill>
                <a:blip r:embed="rId5"/>
                <a:stretch>
                  <a:fillRect l="-1051" t="-4444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4162634" y="5039978"/>
            <a:ext cx="10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latin typeface="LM Sans 10" panose="00000500000000000000" pitchFamily="50" charset="0"/>
              </a:rPr>
              <a:t>Trade-off</a:t>
            </a:r>
            <a:endParaRPr lang="en-GB" dirty="0">
              <a:latin typeface="LM San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/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/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 l="-2857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FB806-AECC-490B-BE6E-3222BA55ADE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0542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5FD71F1-A6EC-4E40-9829-8E1FD72D811F}"/>
              </a:ext>
            </a:extLst>
          </p:cNvPr>
          <p:cNvCxnSpPr>
            <a:stCxn id="5" idx="3"/>
          </p:cNvCxnSpPr>
          <p:nvPr/>
        </p:nvCxnSpPr>
        <p:spPr>
          <a:xfrm>
            <a:off x="4390690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EFC513-749A-4173-8B69-7C2A4FBC3B99}"/>
              </a:ext>
            </a:extLst>
          </p:cNvPr>
          <p:cNvCxnSpPr>
            <a:endCxn id="4" idx="1"/>
          </p:cNvCxnSpPr>
          <p:nvPr/>
        </p:nvCxnSpPr>
        <p:spPr>
          <a:xfrm>
            <a:off x="202099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/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0870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/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/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blipFill>
                <a:blip r:embed="rId6"/>
                <a:stretch>
                  <a:fillRect l="-11111" r="-2222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A5639841-5B7F-4374-863A-BED844CF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8" y="3345660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0DC9FB-4486-4B9D-B92A-AE6B70A8FDB6}"/>
              </a:ext>
            </a:extLst>
          </p:cNvPr>
          <p:cNvSpPr txBox="1"/>
          <p:nvPr/>
        </p:nvSpPr>
        <p:spPr>
          <a:xfrm>
            <a:off x="4613385" y="369789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008B0C-43C1-438D-A028-1CDD11EBED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13" y="194935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/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8514D60-2390-4E62-AEC9-74A78A1A3A89}"/>
              </a:ext>
            </a:extLst>
          </p:cNvPr>
          <p:cNvCxnSpPr>
            <a:endCxn id="15" idx="1"/>
          </p:cNvCxnSpPr>
          <p:nvPr/>
        </p:nvCxnSpPr>
        <p:spPr>
          <a:xfrm>
            <a:off x="689794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B3F57F-E804-4AE8-BEF6-F88A1053C9D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68237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/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blipFill>
                <a:blip r:embed="rId10"/>
                <a:stretch>
                  <a:fillRect l="-2778" t="-6383" r="-3472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9989686-FF1F-41AD-91EE-5B2B6E122F7B}"/>
              </a:ext>
            </a:extLst>
          </p:cNvPr>
          <p:cNvSpPr/>
          <p:nvPr/>
        </p:nvSpPr>
        <p:spPr>
          <a:xfrm>
            <a:off x="10023450" y="2150404"/>
            <a:ext cx="422393" cy="9942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585ABD2-AF03-4299-85C8-5E0A90C4139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802579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5FA8CFF-7142-479A-B27C-C73625FE5CD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45843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/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E8F53BED-C918-414E-AC47-D6EFFFC4BADA}"/>
              </a:ext>
            </a:extLst>
          </p:cNvPr>
          <p:cNvSpPr txBox="1"/>
          <p:nvPr/>
        </p:nvSpPr>
        <p:spPr>
          <a:xfrm>
            <a:off x="10667912" y="2323872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>
                <a:latin typeface="Corbel" panose="020B0503020204020204" pitchFamily="34" charset="0"/>
              </a:rPr>
              <a:t> </a:t>
            </a:r>
            <a:r>
              <a:rPr lang="fr-BE" sz="1100" dirty="0" err="1">
                <a:latin typeface="Corbel" panose="020B0503020204020204" pitchFamily="34" charset="0"/>
              </a:rPr>
              <a:t>Benign</a:t>
            </a:r>
            <a:br>
              <a:rPr lang="fr-BE" sz="1100" dirty="0">
                <a:latin typeface="Corbel" panose="020B0503020204020204" pitchFamily="34" charset="0"/>
              </a:rPr>
            </a:br>
            <a:r>
              <a:rPr lang="fr-BE" sz="1100" dirty="0" err="1">
                <a:latin typeface="Corbel" panose="020B0503020204020204" pitchFamily="34" charset="0"/>
              </a:rPr>
              <a:t>Benign</a:t>
            </a:r>
            <a:endParaRPr lang="fr-BE" sz="1100" dirty="0">
              <a:latin typeface="Corbel" panose="020B0503020204020204" pitchFamily="34" charset="0"/>
            </a:endParaRPr>
          </a:p>
          <a:p>
            <a:r>
              <a:rPr lang="fr-BE" sz="1100" dirty="0">
                <a:latin typeface="Corbel" panose="020B0503020204020204" pitchFamily="34" charset="0"/>
              </a:rPr>
              <a:t>…</a:t>
            </a:r>
          </a:p>
        </p:txBody>
      </p:sp>
      <p:pic>
        <p:nvPicPr>
          <p:cNvPr id="24" name="Picture 8" descr="Frozen - Free nature icons">
            <a:extLst>
              <a:ext uri="{FF2B5EF4-FFF2-40B4-BE49-F238E27FC236}">
                <a16:creationId xmlns:a16="http://schemas.microsoft.com/office/drawing/2014/main" id="{F3056F68-C5E1-4C9A-8679-ED531117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856" y="2184789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Gpu - Free computer icons">
            <a:extLst>
              <a:ext uri="{FF2B5EF4-FFF2-40B4-BE49-F238E27FC236}">
                <a16:creationId xmlns:a16="http://schemas.microsoft.com/office/drawing/2014/main" id="{F454544A-82A4-4D99-A252-C26BA91A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34" y="3631305"/>
            <a:ext cx="360475" cy="3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AEC9764E-5796-4481-A932-0AAC5C4732DD}"/>
              </a:ext>
            </a:extLst>
          </p:cNvPr>
          <p:cNvSpPr/>
          <p:nvPr/>
        </p:nvSpPr>
        <p:spPr>
          <a:xfrm>
            <a:off x="3000375" y="3143250"/>
            <a:ext cx="4970676" cy="2550821"/>
          </a:xfrm>
          <a:custGeom>
            <a:avLst/>
            <a:gdLst>
              <a:gd name="connsiteX0" fmla="*/ 0 w 4970676"/>
              <a:gd name="connsiteY0" fmla="*/ 1447800 h 2550821"/>
              <a:gd name="connsiteX1" fmla="*/ 400050 w 4970676"/>
              <a:gd name="connsiteY1" fmla="*/ 2314575 h 2550821"/>
              <a:gd name="connsiteX2" fmla="*/ 1962150 w 4970676"/>
              <a:gd name="connsiteY2" fmla="*/ 2533650 h 2550821"/>
              <a:gd name="connsiteX3" fmla="*/ 4438650 w 4970676"/>
              <a:gd name="connsiteY3" fmla="*/ 2419350 h 2550821"/>
              <a:gd name="connsiteX4" fmla="*/ 4933950 w 4970676"/>
              <a:gd name="connsiteY4" fmla="*/ 1495425 h 2550821"/>
              <a:gd name="connsiteX5" fmla="*/ 4895850 w 4970676"/>
              <a:gd name="connsiteY5" fmla="*/ 0 h 255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676" h="2550821">
                <a:moveTo>
                  <a:pt x="0" y="1447800"/>
                </a:moveTo>
                <a:cubicBezTo>
                  <a:pt x="36512" y="1790700"/>
                  <a:pt x="73025" y="2133600"/>
                  <a:pt x="400050" y="2314575"/>
                </a:cubicBezTo>
                <a:cubicBezTo>
                  <a:pt x="727075" y="2495550"/>
                  <a:pt x="1289050" y="2516188"/>
                  <a:pt x="1962150" y="2533650"/>
                </a:cubicBezTo>
                <a:cubicBezTo>
                  <a:pt x="2635250" y="2551112"/>
                  <a:pt x="3943350" y="2592388"/>
                  <a:pt x="4438650" y="2419350"/>
                </a:cubicBezTo>
                <a:cubicBezTo>
                  <a:pt x="4933950" y="2246312"/>
                  <a:pt x="4857750" y="1898650"/>
                  <a:pt x="4933950" y="1495425"/>
                </a:cubicBezTo>
                <a:cubicBezTo>
                  <a:pt x="5010150" y="1092200"/>
                  <a:pt x="4953000" y="546100"/>
                  <a:pt x="4895850" y="0"/>
                </a:cubicBezTo>
              </a:path>
            </a:pathLst>
          </a:custGeom>
          <a:noFill/>
          <a:ln>
            <a:solidFill>
              <a:srgbClr val="FF0000">
                <a:alpha val="72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24678AF-737D-4B00-AF1E-09FDFD60FA70}"/>
              </a:ext>
            </a:extLst>
          </p:cNvPr>
          <p:cNvSpPr txBox="1"/>
          <p:nvPr/>
        </p:nvSpPr>
        <p:spPr>
          <a:xfrm>
            <a:off x="9455617" y="3236333"/>
            <a:ext cx="1797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err="1">
                <a:latin typeface="Corbel" panose="020B0503020204020204" pitchFamily="34" charset="0"/>
              </a:rPr>
              <a:t>Classify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feature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vector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with</a:t>
            </a:r>
            <a:r>
              <a:rPr lang="fr-BE" sz="1400" dirty="0">
                <a:latin typeface="Corbel" panose="020B0503020204020204" pitchFamily="34" charset="0"/>
              </a:rPr>
              <a:t> a </a:t>
            </a:r>
            <a:r>
              <a:rPr lang="fr-BE" sz="1400" dirty="0" err="1">
                <a:latin typeface="Corbel" panose="020B0503020204020204" pitchFamily="34" charset="0"/>
              </a:rPr>
              <a:t>third</a:t>
            </a:r>
            <a:r>
              <a:rPr lang="fr-BE" sz="1400" dirty="0">
                <a:latin typeface="Corbel" panose="020B0503020204020204" pitchFamily="34" charset="0"/>
              </a:rPr>
              <a:t>-party classifier </a:t>
            </a:r>
          </a:p>
          <a:p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i="1" dirty="0">
                <a:latin typeface="Corbel" panose="020B0503020204020204" pitchFamily="34" charset="0"/>
              </a:rPr>
              <a:t>e.g.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linear</a:t>
            </a:r>
            <a:r>
              <a:rPr lang="fr-BE" sz="1400" dirty="0">
                <a:latin typeface="Corbel" panose="020B0503020204020204" pitchFamily="34" charset="0"/>
              </a:rPr>
              <a:t> SVM)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5D49CC-5335-4B17-8F8D-71BC26DB7B54}"/>
              </a:ext>
            </a:extLst>
          </p:cNvPr>
          <p:cNvSpPr txBox="1"/>
          <p:nvPr/>
        </p:nvSpPr>
        <p:spPr>
          <a:xfrm>
            <a:off x="1055702" y="2168124"/>
            <a:ext cx="3821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latin typeface="Corbel" panose="020B0503020204020204" pitchFamily="34" charset="0"/>
              </a:rPr>
              <a:t>Option 1: </a:t>
            </a:r>
            <a:r>
              <a:rPr lang="fr-BE" sz="2400" b="1" dirty="0" err="1">
                <a:latin typeface="Corbel" panose="020B0503020204020204" pitchFamily="34" charset="0"/>
              </a:rPr>
              <a:t>feature</a:t>
            </a:r>
            <a:r>
              <a:rPr lang="fr-BE" sz="2400" b="1" dirty="0">
                <a:latin typeface="Corbel" panose="020B0503020204020204" pitchFamily="34" charset="0"/>
              </a:rPr>
              <a:t> extraction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E0DB0FF-36B5-469D-A2DD-F8E4EB6172DA}"/>
              </a:ext>
            </a:extLst>
          </p:cNvPr>
          <p:cNvSpPr txBox="1"/>
          <p:nvPr/>
        </p:nvSpPr>
        <p:spPr>
          <a:xfrm>
            <a:off x="3718194" y="5771690"/>
            <a:ext cx="374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Use </a:t>
            </a:r>
            <a:r>
              <a:rPr lang="fr-BE" dirty="0" err="1">
                <a:latin typeface="Corbel" panose="020B0503020204020204" pitchFamily="34" charset="0"/>
              </a:rPr>
              <a:t>frozen</a:t>
            </a:r>
            <a:r>
              <a:rPr lang="fr-BE" dirty="0">
                <a:latin typeface="Corbel" panose="020B0503020204020204" pitchFamily="34" charset="0"/>
              </a:rPr>
              <a:t> network (no re-training) as </a:t>
            </a:r>
            <a:r>
              <a:rPr lang="fr-BE" dirty="0" err="1">
                <a:latin typeface="Corbel" panose="020B0503020204020204" pitchFamily="34" charset="0"/>
              </a:rPr>
              <a:t>feature</a:t>
            </a:r>
            <a:r>
              <a:rPr lang="fr-BE" dirty="0">
                <a:latin typeface="Corbel" panose="020B0503020204020204" pitchFamily="34" charset="0"/>
              </a:rPr>
              <a:t> </a:t>
            </a:r>
            <a:r>
              <a:rPr lang="fr-BE" dirty="0" err="1">
                <a:latin typeface="Corbel" panose="020B0503020204020204" pitchFamily="34" charset="0"/>
              </a:rPr>
              <a:t>extractor</a:t>
            </a:r>
            <a:r>
              <a:rPr lang="fr-BE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9906149-053D-4325-8FBF-2C3C3B953719}"/>
              </a:ext>
            </a:extLst>
          </p:cNvPr>
          <p:cNvSpPr txBox="1"/>
          <p:nvPr/>
        </p:nvSpPr>
        <p:spPr>
          <a:xfrm>
            <a:off x="5843163" y="1487084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>
                <a:latin typeface="Corbel" panose="020B0503020204020204" pitchFamily="34" charset="0"/>
              </a:rPr>
              <a:t>Target </a:t>
            </a:r>
            <a:r>
              <a:rPr lang="fr-BE" b="1" dirty="0" err="1">
                <a:latin typeface="Corbel" panose="020B0503020204020204" pitchFamily="34" charset="0"/>
              </a:rPr>
              <a:t>task</a:t>
            </a:r>
            <a:endParaRPr lang="fr-BE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3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4" idx="3"/>
            <a:endCxn id="5" idx="1"/>
          </p:cNvCxnSpPr>
          <p:nvPr/>
        </p:nvCxnSpPr>
        <p:spPr>
          <a:xfrm>
            <a:off x="4256115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5" idx="3"/>
          </p:cNvCxnSpPr>
          <p:nvPr/>
        </p:nvCxnSpPr>
        <p:spPr>
          <a:xfrm>
            <a:off x="516220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endCxn id="4" idx="1"/>
          </p:cNvCxnSpPr>
          <p:nvPr/>
        </p:nvCxnSpPr>
        <p:spPr>
          <a:xfrm>
            <a:off x="1493519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blipFill>
                <a:blip r:embed="rId4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blipFill>
                <a:blip r:embed="rId5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stCxn id="22" idx="3"/>
            <a:endCxn id="23" idx="1"/>
          </p:cNvCxnSpPr>
          <p:nvPr/>
        </p:nvCxnSpPr>
        <p:spPr>
          <a:xfrm>
            <a:off x="943494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23" idx="3"/>
          </p:cNvCxnSpPr>
          <p:nvPr/>
        </p:nvCxnSpPr>
        <p:spPr>
          <a:xfrm>
            <a:off x="10341033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2" idx="1"/>
          </p:cNvCxnSpPr>
          <p:nvPr/>
        </p:nvCxnSpPr>
        <p:spPr>
          <a:xfrm>
            <a:off x="6672348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blipFill>
                <a:blip r:embed="rId8"/>
                <a:stretch>
                  <a:fillRect l="-10417" r="-4167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blipFill>
                <a:blip r:embed="rId9"/>
                <a:stretch>
                  <a:fillRect l="-22222" r="-6667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33"/>
          <p:cNvCxnSpPr/>
          <p:nvPr/>
        </p:nvCxnSpPr>
        <p:spPr>
          <a:xfrm>
            <a:off x="6030402" y="1039091"/>
            <a:ext cx="0" cy="1720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0800000" flipV="1">
            <a:off x="3160715" y="740800"/>
            <a:ext cx="5019008" cy="1195096"/>
          </a:xfrm>
          <a:prstGeom prst="arc">
            <a:avLst>
              <a:gd name="adj1" fmla="val 10796592"/>
              <a:gd name="adj2" fmla="val 594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avec flèche 28"/>
          <p:cNvCxnSpPr>
            <a:stCxn id="18" idx="3"/>
            <a:endCxn id="37" idx="1"/>
          </p:cNvCxnSpPr>
          <p:nvPr/>
        </p:nvCxnSpPr>
        <p:spPr>
          <a:xfrm>
            <a:off x="4256115" y="5077690"/>
            <a:ext cx="283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7" idx="3"/>
            <a:endCxn id="33" idx="1"/>
          </p:cNvCxnSpPr>
          <p:nvPr/>
        </p:nvCxnSpPr>
        <p:spPr>
          <a:xfrm flipV="1">
            <a:off x="5193625" y="5077688"/>
            <a:ext cx="2835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2" idx="3"/>
          </p:cNvCxnSpPr>
          <p:nvPr/>
        </p:nvCxnSpPr>
        <p:spPr>
          <a:xfrm flipV="1">
            <a:off x="1457705" y="5077687"/>
            <a:ext cx="27436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blipFill>
                <a:blip r:embed="rId11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blipFill>
                <a:blip r:embed="rId12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ccolade ouvrante 9"/>
          <p:cNvSpPr/>
          <p:nvPr/>
        </p:nvSpPr>
        <p:spPr>
          <a:xfrm rot="16200000">
            <a:off x="2938203" y="4618067"/>
            <a:ext cx="125382" cy="251044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eur droit avec flèche 48"/>
          <p:cNvCxnSpPr>
            <a:stCxn id="47" idx="3"/>
            <a:endCxn id="48" idx="1"/>
          </p:cNvCxnSpPr>
          <p:nvPr/>
        </p:nvCxnSpPr>
        <p:spPr>
          <a:xfrm flipV="1">
            <a:off x="9687098" y="4336472"/>
            <a:ext cx="252154" cy="367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8" idx="3"/>
            <a:endCxn id="53" idx="1"/>
          </p:cNvCxnSpPr>
          <p:nvPr/>
        </p:nvCxnSpPr>
        <p:spPr>
          <a:xfrm>
            <a:off x="10593187" y="4336472"/>
            <a:ext cx="3006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endCxn id="47" idx="1"/>
          </p:cNvCxnSpPr>
          <p:nvPr/>
        </p:nvCxnSpPr>
        <p:spPr>
          <a:xfrm>
            <a:off x="6924502" y="4703617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blipFill>
                <a:blip r:embed="rId18"/>
                <a:stretch>
                  <a:fillRect l="-4762" t="-2222" r="-1905" b="-3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blipFill>
                <a:blip r:embed="rId19"/>
                <a:stretch>
                  <a:fillRect l="-22222" r="-222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78" idx="1"/>
          </p:cNvCxnSpPr>
          <p:nvPr/>
        </p:nvCxnSpPr>
        <p:spPr>
          <a:xfrm>
            <a:off x="10593186" y="5077687"/>
            <a:ext cx="3006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47" idx="3"/>
            <a:endCxn id="55" idx="1"/>
          </p:cNvCxnSpPr>
          <p:nvPr/>
        </p:nvCxnSpPr>
        <p:spPr>
          <a:xfrm>
            <a:off x="9687098" y="4703617"/>
            <a:ext cx="252153" cy="374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blipFill>
                <a:blip r:embed="rId21"/>
                <a:stretch>
                  <a:fillRect l="-21277" r="-2128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29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D701839-017E-42CB-8822-AA552A9659FF}"/>
              </a:ext>
            </a:extLst>
          </p:cNvPr>
          <p:cNvSpPr/>
          <p:nvPr/>
        </p:nvSpPr>
        <p:spPr>
          <a:xfrm>
            <a:off x="5477429" y="1085294"/>
            <a:ext cx="5339771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</a:t>
            </a:r>
            <a:r>
              <a:rPr lang="fr-BE" sz="1400" dirty="0" err="1">
                <a:solidFill>
                  <a:schemeClr val="tx1"/>
                </a:solidFill>
              </a:rPr>
              <a:t>feature</a:t>
            </a:r>
            <a:r>
              <a:rPr lang="fr-BE" sz="1400" dirty="0">
                <a:solidFill>
                  <a:schemeClr val="tx1"/>
                </a:solidFill>
              </a:rPr>
              <a:t> extraction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04B16B-1CE8-4860-AB8B-FABD49B8BF86}"/>
              </a:ext>
            </a:extLst>
          </p:cNvPr>
          <p:cNvSpPr/>
          <p:nvPr/>
        </p:nvSpPr>
        <p:spPr>
          <a:xfrm>
            <a:off x="5471289" y="4180711"/>
            <a:ext cx="4394096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fine-tuning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BFB240-0EB0-47F0-AFE1-E43858DBAC63}"/>
              </a:ext>
            </a:extLst>
          </p:cNvPr>
          <p:cNvSpPr/>
          <p:nvPr/>
        </p:nvSpPr>
        <p:spPr>
          <a:xfrm>
            <a:off x="387083" y="4182145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/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/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F7D540E-89D9-4634-8F31-5CFE23230AE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14420" y="5309088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4358CE2-A6D9-4D73-8884-D52306AD4B05}"/>
              </a:ext>
            </a:extLst>
          </p:cNvPr>
          <p:cNvCxnSpPr>
            <a:stCxn id="5" idx="3"/>
          </p:cNvCxnSpPr>
          <p:nvPr/>
        </p:nvCxnSpPr>
        <p:spPr>
          <a:xfrm>
            <a:off x="4416273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C8CAFB6-0305-4667-9C88-850F9C11CCB4}"/>
              </a:ext>
            </a:extLst>
          </p:cNvPr>
          <p:cNvCxnSpPr>
            <a:endCxn id="4" idx="1"/>
          </p:cNvCxnSpPr>
          <p:nvPr/>
        </p:nvCxnSpPr>
        <p:spPr>
          <a:xfrm>
            <a:off x="2029990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/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/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/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/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2F41235-CC3B-4C1E-9CA6-B099EB6E333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193367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AD08837-110F-4007-9AF1-C57DCC106DEF}"/>
              </a:ext>
            </a:extLst>
          </p:cNvPr>
          <p:cNvCxnSpPr>
            <a:stCxn id="12" idx="3"/>
          </p:cNvCxnSpPr>
          <p:nvPr/>
        </p:nvCxnSpPr>
        <p:spPr>
          <a:xfrm>
            <a:off x="8778633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5DBD6D8-DE0C-4FE5-886C-56E4CF51C0C7}"/>
              </a:ext>
            </a:extLst>
          </p:cNvPr>
          <p:cNvCxnSpPr>
            <a:endCxn id="11" idx="1"/>
          </p:cNvCxnSpPr>
          <p:nvPr/>
        </p:nvCxnSpPr>
        <p:spPr>
          <a:xfrm>
            <a:off x="6408938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DC7E9BA5-E241-465C-8A92-FEE5DD79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4560425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FD15A73-CA68-4787-A32C-79065D17EFB6}"/>
              </a:ext>
            </a:extLst>
          </p:cNvPr>
          <p:cNvSpPr txBox="1"/>
          <p:nvPr/>
        </p:nvSpPr>
        <p:spPr>
          <a:xfrm>
            <a:off x="4604737" y="496144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A3B89D2-BB7D-4298-A79C-16B3280203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03" y="460824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/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blipFill>
                <a:blip r:embed="rId10"/>
                <a:stretch>
                  <a:fillRect l="-13636" r="-6818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2C20F7E9-DDBB-4642-9AD0-B0CB559DDB8F}"/>
              </a:ext>
            </a:extLst>
          </p:cNvPr>
          <p:cNvSpPr txBox="1"/>
          <p:nvPr/>
        </p:nvSpPr>
        <p:spPr>
          <a:xfrm>
            <a:off x="8982326" y="4922933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/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A624E101-CEB8-4B88-9BFE-B477260381D4}"/>
              </a:ext>
            </a:extLst>
          </p:cNvPr>
          <p:cNvSpPr/>
          <p:nvPr/>
        </p:nvSpPr>
        <p:spPr>
          <a:xfrm>
            <a:off x="3049618" y="4033506"/>
            <a:ext cx="4286920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7B325-F5BF-45FD-BCE7-5DFF663A55C2}"/>
              </a:ext>
            </a:extLst>
          </p:cNvPr>
          <p:cNvSpPr/>
          <p:nvPr/>
        </p:nvSpPr>
        <p:spPr>
          <a:xfrm>
            <a:off x="387083" y="1054187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/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/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6A8440D-DE22-4D70-B8CE-D0ECA33852D7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>
            <a:off x="3814420" y="2212237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C54CB02C-089E-4C2C-A4CC-51E6622788C3}"/>
              </a:ext>
            </a:extLst>
          </p:cNvPr>
          <p:cNvCxnSpPr>
            <a:stCxn id="41" idx="3"/>
          </p:cNvCxnSpPr>
          <p:nvPr/>
        </p:nvCxnSpPr>
        <p:spPr>
          <a:xfrm>
            <a:off x="4416273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E3D3FB6-7296-42DB-A535-C83388BC8BA4}"/>
              </a:ext>
            </a:extLst>
          </p:cNvPr>
          <p:cNvCxnSpPr>
            <a:endCxn id="40" idx="1"/>
          </p:cNvCxnSpPr>
          <p:nvPr/>
        </p:nvCxnSpPr>
        <p:spPr>
          <a:xfrm>
            <a:off x="2029990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/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blipFill>
                <a:blip r:embed="rId1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/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blipFill>
                <a:blip r:embed="rId1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4ADD4B77-A978-4A9F-BA66-4C747273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1463574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6699FB37-269A-462F-BB84-3011C8F06B93}"/>
              </a:ext>
            </a:extLst>
          </p:cNvPr>
          <p:cNvSpPr txBox="1"/>
          <p:nvPr/>
        </p:nvSpPr>
        <p:spPr>
          <a:xfrm>
            <a:off x="4604737" y="1864597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/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DD93CE5E-9734-4769-BAA0-D500BAB4DB87}"/>
              </a:ext>
            </a:extLst>
          </p:cNvPr>
          <p:cNvCxnSpPr>
            <a:endCxn id="51" idx="1"/>
          </p:cNvCxnSpPr>
          <p:nvPr/>
        </p:nvCxnSpPr>
        <p:spPr>
          <a:xfrm>
            <a:off x="627327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2E09DE7-09C7-4D65-B8C9-9FCAADDB1DC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805770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/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blipFill>
                <a:blip r:embed="rId17"/>
                <a:stretch>
                  <a:fillRect l="-3472" t="-6383" r="-4167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/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𝑐𝑙𝑓</m:t>
                      </m:r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DE1F1BA-10B0-4035-B927-7AF39541D97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094355" y="2158707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D54051E9-E376-4D76-B369-0ADCABCF353A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9842137" y="2157621"/>
            <a:ext cx="155584" cy="1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8" descr="Frozen - Free nature icons">
            <a:extLst>
              <a:ext uri="{FF2B5EF4-FFF2-40B4-BE49-F238E27FC236}">
                <a16:creationId xmlns:a16="http://schemas.microsoft.com/office/drawing/2014/main" id="{694CF6AA-F628-4C8D-ABBF-AF16619E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86" y="1689693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9361439E-4ADF-4316-9037-56D920F0B2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34" y="1448673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/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blipFill>
                <a:blip r:embed="rId20"/>
                <a:stretch>
                  <a:fillRect l="-13333" r="-4444" b="-1304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710CE820-99F2-4E69-89CE-EAA803AC139F}"/>
              </a:ext>
            </a:extLst>
          </p:cNvPr>
          <p:cNvSpPr/>
          <p:nvPr/>
        </p:nvSpPr>
        <p:spPr>
          <a:xfrm>
            <a:off x="3104124" y="851875"/>
            <a:ext cx="4232413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4E4F83D-95CD-493E-9CF0-B449317478E0}"/>
              </a:ext>
            </a:extLst>
          </p:cNvPr>
          <p:cNvSpPr txBox="1"/>
          <p:nvPr/>
        </p:nvSpPr>
        <p:spPr>
          <a:xfrm>
            <a:off x="9973903" y="1893008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/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blipFill>
                <a:blip r:embed="rId2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00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CE668416-C21F-4481-B368-38757D2BAA05}"/>
              </a:ext>
            </a:extLst>
          </p:cNvPr>
          <p:cNvGrpSpPr/>
          <p:nvPr/>
        </p:nvGrpSpPr>
        <p:grpSpPr>
          <a:xfrm>
            <a:off x="5870140" y="1237829"/>
            <a:ext cx="1615453" cy="1620000"/>
            <a:chOff x="5863236" y="804628"/>
            <a:chExt cx="1615453" cy="1620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1A0B23B-FAF1-4FFE-9447-C33F3C63E3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F6CD5F5-406C-4D46-8976-3989E87F4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DDDE079-56C2-43E2-BB81-0082F59F3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637C853-95FE-47E6-8357-80B20D731A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E11FA9D-B55D-4D2C-8219-93E37E8AB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97CC7CC-77A4-4912-8B3E-F935ABB582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EDE7DCF-CB7E-4C83-897D-29186985CD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3AFB231-11F9-400F-8502-8BD865DA3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FA9DC6E-48F6-4645-9D75-D3E82CDB95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4EA99BDE-C661-4798-BD83-00945B9B4673}"/>
              </a:ext>
            </a:extLst>
          </p:cNvPr>
          <p:cNvGrpSpPr/>
          <p:nvPr/>
        </p:nvGrpSpPr>
        <p:grpSpPr>
          <a:xfrm>
            <a:off x="830496" y="958048"/>
            <a:ext cx="4310906" cy="4320000"/>
            <a:chOff x="830496" y="958048"/>
            <a:chExt cx="4310906" cy="43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4D24B0-4196-44BE-832C-ED3A523049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2770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101562-89E6-442C-8F26-B9730070E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85D6DF-503F-4316-B6CF-E6A4C7FE69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469422-BEE8-49DB-8EF6-BEF1D75DD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7935E0-3BB1-44C7-8FC2-18B95163DE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AE3FCD-8B12-458C-9495-7D437FCBFB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D1C856-AE89-40A7-91DF-266073332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477773-A49E-4B90-A94D-053341B7B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E9F91-93F9-42F3-980F-2E80A9B05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EC170E-D394-4B91-B97A-A14EF5F42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10B81F-EF07-47A1-870B-FBC1237FC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9C9AE0-1892-478F-9D21-CAE78DD688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B888AB-A96E-4E34-953B-121B37F2F5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80D4A4-44A1-4319-A06B-1E88DA418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15EC657-879A-47E6-A4DC-80E51D5FC7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8F5E8D-99EF-4679-8445-ED09291A43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F0D902-E6AD-4583-927C-A38A532752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DD27C-1CE8-4539-AA08-365925E5BB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C6D773-FA6B-4CD3-A608-431D87881F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898BA5-7A69-4F20-895C-C05C1CBC4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F3BE7AC-B55B-42A8-87FC-BAA112107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FA3821C-4944-47D1-904C-83483E2BB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72C38F-EF33-4885-BB58-AA5814AFB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3021CB-B005-4AA1-8DD0-05B221280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56C647-1816-40DE-9A1F-04FD72F03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20EED7-B6F3-454C-8F4F-9855BA4BA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26EDA-6E94-44BC-82BA-C35F8FDDE4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3006FF-3244-48D2-8F57-53F810D1D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0F6C83A-C865-4C18-A594-9F56B0427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743447-F779-4C67-8ADE-C6A1D2E69A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77648A-4B35-4D54-B7F5-7A6F2B7CC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5ADB717-8384-4EB3-BE57-64E69EB5D2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396B4C-8428-4928-819A-FA61E8D591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07C5A3-CF92-4580-A03F-A6B41955C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E1DF273-B0EF-4687-B4A5-E9133D4D3A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F737DEF-82F0-4F45-AAB3-28042E5941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234612-0DFD-45D2-9D18-ACADDC64F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0B5A25-05FC-46CA-9CD3-755C7DF44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C1ED341-5AD7-4582-BC97-680E83102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6AE032-6E45-4272-9229-4239C6A7A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3AF228E-B2D2-45BF-BA93-B71E11BB2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3C057A-72B9-4321-AAEE-9F89E9590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25423D5-ACB1-4248-84F7-D30D56630F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E47814-E1F2-4AFA-B0F3-41D253F80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A09E1C-BC53-4D80-9CE3-4C1DAC23B2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7224D59-234A-4484-8488-685D81052B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04C0C7F-1BEF-45B7-AAFF-B44DDF7AD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D6B161-2101-4121-80B0-376D5A328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1A97CC7-7395-4AFC-A7F4-F6D17D901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EFE0167-EFA3-47EE-A744-7DC37CB34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5EC750-77A1-4148-B3BF-0162A3203C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EB5A5B8-2481-4790-8B5F-523ED343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CFE2E71-BBA3-46CF-BB30-025084974B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0D526C-4FC4-4A1E-96E1-5876832AD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679978D-81FD-4B11-A2B1-FF8E59714A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96C1777-0569-4F42-B76C-3C26EB8F5F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98C047-6A7F-4D97-8905-96C2208F9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C53921-82D2-4155-871E-61503F41A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B846CC9-4633-4D0E-A72C-80CC8D194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CACF6AC-3426-432E-A88D-5B3E9ADC9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D7C6380-7A13-47A1-8BFF-68017A71D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184F406-E489-4864-8DB6-1A45991C4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4052075-B6EA-4A31-9F2D-38C4A0A13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8F68DA1-979D-4135-AA2C-AE55FAF18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03CB9873-0DDC-4F20-9EC2-1A0D09890979}"/>
              </a:ext>
            </a:extLst>
          </p:cNvPr>
          <p:cNvGrpSpPr/>
          <p:nvPr/>
        </p:nvGrpSpPr>
        <p:grpSpPr>
          <a:xfrm>
            <a:off x="8447286" y="2273709"/>
            <a:ext cx="1615453" cy="1620000"/>
            <a:chOff x="8240676" y="2578048"/>
            <a:chExt cx="1615453" cy="1620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60EC60E-68DC-4173-B342-0598131505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52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D194970-EB7A-4B27-92B7-1DF665CED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63661F4-94E5-4341-A9E5-E4721DC2D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AF49D64-6A9F-4757-A28C-0F5D5A4C15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788047D-B7FD-4CBB-9C34-AC8ACB366B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98153B-E856-4760-98F5-6179BFC9D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264DF1-9A5D-431B-99D5-8564BCFA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67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64E5426-57AD-475E-813E-675C9E1A74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75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EB6F497-C235-444D-AC8A-7E4B63704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54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4348118-CBF4-4B0F-8810-81710AD6175D}"/>
              </a:ext>
            </a:extLst>
          </p:cNvPr>
          <p:cNvSpPr/>
          <p:nvPr/>
        </p:nvSpPr>
        <p:spPr>
          <a:xfrm>
            <a:off x="1375043" y="1498048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FD0923-1C56-443E-96A5-201342318CAD}"/>
              </a:ext>
            </a:extLst>
          </p:cNvPr>
          <p:cNvSpPr/>
          <p:nvPr/>
        </p:nvSpPr>
        <p:spPr>
          <a:xfrm>
            <a:off x="8445013" y="2273709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E1DB33D-D4DE-4B6D-BA5A-D9969297D1AA}"/>
              </a:ext>
            </a:extLst>
          </p:cNvPr>
          <p:cNvSpPr/>
          <p:nvPr/>
        </p:nvSpPr>
        <p:spPr>
          <a:xfrm>
            <a:off x="2453251" y="1498051"/>
            <a:ext cx="535446" cy="539991"/>
          </a:xfrm>
          <a:prstGeom prst="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B8C66AD-797F-4F21-B609-0D6FDA514255}"/>
              </a:ext>
            </a:extLst>
          </p:cNvPr>
          <p:cNvSpPr/>
          <p:nvPr/>
        </p:nvSpPr>
        <p:spPr>
          <a:xfrm>
            <a:off x="8985009" y="2268588"/>
            <a:ext cx="542277" cy="539991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6" name="Forme libre : forme 125">
            <a:extLst>
              <a:ext uri="{FF2B5EF4-FFF2-40B4-BE49-F238E27FC236}">
                <a16:creationId xmlns:a16="http://schemas.microsoft.com/office/drawing/2014/main" id="{CCBDCE89-1684-42F4-BA62-7A0469999031}"/>
              </a:ext>
            </a:extLst>
          </p:cNvPr>
          <p:cNvSpPr/>
          <p:nvPr/>
        </p:nvSpPr>
        <p:spPr>
          <a:xfrm>
            <a:off x="2394257" y="5204460"/>
            <a:ext cx="158443" cy="284213"/>
          </a:xfrm>
          <a:custGeom>
            <a:avLst/>
            <a:gdLst>
              <a:gd name="connsiteX0" fmla="*/ 158443 w 158443"/>
              <a:gd name="connsiteY0" fmla="*/ 0 h 284213"/>
              <a:gd name="connsiteX1" fmla="*/ 21283 w 158443"/>
              <a:gd name="connsiteY1" fmla="*/ 152400 h 284213"/>
              <a:gd name="connsiteX2" fmla="*/ 13663 w 158443"/>
              <a:gd name="connsiteY2" fmla="*/ 266700 h 284213"/>
              <a:gd name="connsiteX3" fmla="*/ 150823 w 158443"/>
              <a:gd name="connsiteY3" fmla="*/ 281940 h 2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43" h="284213">
                <a:moveTo>
                  <a:pt x="158443" y="0"/>
                </a:moveTo>
                <a:cubicBezTo>
                  <a:pt x="101928" y="53975"/>
                  <a:pt x="45413" y="107950"/>
                  <a:pt x="21283" y="152400"/>
                </a:cubicBezTo>
                <a:cubicBezTo>
                  <a:pt x="-2847" y="196850"/>
                  <a:pt x="-7927" y="245110"/>
                  <a:pt x="13663" y="266700"/>
                </a:cubicBezTo>
                <a:cubicBezTo>
                  <a:pt x="35253" y="288290"/>
                  <a:pt x="93038" y="285115"/>
                  <a:pt x="150823" y="2819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542440A0-6445-4128-9C1E-791069B32722}"/>
              </a:ext>
            </a:extLst>
          </p:cNvPr>
          <p:cNvSpPr txBox="1"/>
          <p:nvPr/>
        </p:nvSpPr>
        <p:spPr>
          <a:xfrm>
            <a:off x="2520925" y="5304007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Zero-padding</a:t>
            </a:r>
            <a:endParaRPr lang="fr-BE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9556BC-6428-4A4D-B197-572CEAAB7E60}"/>
              </a:ext>
            </a:extLst>
          </p:cNvPr>
          <p:cNvSpPr/>
          <p:nvPr/>
        </p:nvSpPr>
        <p:spPr>
          <a:xfrm>
            <a:off x="848703" y="975360"/>
            <a:ext cx="1590837" cy="1562100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38100">
            <a:solidFill>
              <a:schemeClr val="accent4">
                <a:lumMod val="60000"/>
                <a:lumOff val="4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35302B5-9A76-425C-9D86-155A4A40B855}"/>
              </a:ext>
            </a:extLst>
          </p:cNvPr>
          <p:cNvSpPr/>
          <p:nvPr/>
        </p:nvSpPr>
        <p:spPr>
          <a:xfrm>
            <a:off x="1928697" y="958048"/>
            <a:ext cx="1589836" cy="1579412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rgbClr val="0070C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3F8AEF3-5CBF-4C52-8C98-1E59B919BA2E}"/>
              </a:ext>
            </a:extLst>
          </p:cNvPr>
          <p:cNvGrpSpPr/>
          <p:nvPr/>
        </p:nvGrpSpPr>
        <p:grpSpPr>
          <a:xfrm>
            <a:off x="1650733" y="1771089"/>
            <a:ext cx="2160000" cy="2171368"/>
            <a:chOff x="5550414" y="3700916"/>
            <a:chExt cx="2160000" cy="2171368"/>
          </a:xfrm>
        </p:grpSpPr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9CF34335-33AC-4338-9879-51B898AB8A3B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478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9B305B54-4B00-4BD3-8D12-E0E924AFFD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478670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EABF440D-05D0-412C-92CB-7521715340F9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586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91C7D8EE-7409-46A0-9461-66A5972183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587228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>
              <a:extLst>
                <a:ext uri="{FF2B5EF4-FFF2-40B4-BE49-F238E27FC236}">
                  <a16:creationId xmlns:a16="http://schemas.microsoft.com/office/drawing/2014/main" id="{9B733B6B-FAE6-4FC6-BF1E-8920AA0474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0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>
              <a:extLst>
                <a:ext uri="{FF2B5EF4-FFF2-40B4-BE49-F238E27FC236}">
                  <a16:creationId xmlns:a16="http://schemas.microsoft.com/office/drawing/2014/main" id="{DDB86210-266D-42FB-BAB6-34260E9E6F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6376" y="532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avec flèche 118">
              <a:extLst>
                <a:ext uri="{FF2B5EF4-FFF2-40B4-BE49-F238E27FC236}">
                  <a16:creationId xmlns:a16="http://schemas.microsoft.com/office/drawing/2014/main" id="{FF753BEF-882C-4815-901A-85ECD6FE16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C5F0BC6A-6456-4965-81B2-928120F9EB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96639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AC65E0EA-A36B-48D4-BE4A-5A8068058328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370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>
              <a:extLst>
                <a:ext uri="{FF2B5EF4-FFF2-40B4-BE49-F238E27FC236}">
                  <a16:creationId xmlns:a16="http://schemas.microsoft.com/office/drawing/2014/main" id="{3899429D-F804-4CD9-81F2-81FD18B5F7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>
              <a:extLst>
                <a:ext uri="{FF2B5EF4-FFF2-40B4-BE49-F238E27FC236}">
                  <a16:creationId xmlns:a16="http://schemas.microsoft.com/office/drawing/2014/main" id="{900ED711-B9E9-479E-A378-7750C49166FB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370874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4F5B0647-4A74-4E4E-B03E-49B58FF731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43124FC-1BA8-4A06-BFD6-0F826B8ADDE5}"/>
              </a:ext>
            </a:extLst>
          </p:cNvPr>
          <p:cNvSpPr/>
          <p:nvPr/>
        </p:nvSpPr>
        <p:spPr>
          <a:xfrm>
            <a:off x="1376903" y="2578057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D5AB13E-F41F-4D14-BE43-7676E07BCC15}"/>
              </a:ext>
            </a:extLst>
          </p:cNvPr>
          <p:cNvSpPr/>
          <p:nvPr/>
        </p:nvSpPr>
        <p:spPr>
          <a:xfrm>
            <a:off x="853244" y="2038040"/>
            <a:ext cx="1559383" cy="1585694"/>
          </a:xfrm>
          <a:prstGeom prst="rect">
            <a:avLst/>
          </a:prstGeom>
          <a:solidFill>
            <a:schemeClr val="accent2">
              <a:alpha val="25000"/>
            </a:schemeClr>
          </a:solidFill>
          <a:ln w="381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97370C0-5769-4A1F-9BD0-02B7DF6164E7}"/>
              </a:ext>
            </a:extLst>
          </p:cNvPr>
          <p:cNvSpPr/>
          <p:nvPr/>
        </p:nvSpPr>
        <p:spPr>
          <a:xfrm>
            <a:off x="9527462" y="2276292"/>
            <a:ext cx="535446" cy="539991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8D6394B-0A3A-4686-A4B0-567194BAFDDE}"/>
              </a:ext>
            </a:extLst>
          </p:cNvPr>
          <p:cNvSpPr/>
          <p:nvPr/>
        </p:nvSpPr>
        <p:spPr>
          <a:xfrm>
            <a:off x="8449563" y="2818848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16804A0-E9F5-4E1C-AC53-DA219D896152}"/>
              </a:ext>
            </a:extLst>
          </p:cNvPr>
          <p:cNvSpPr/>
          <p:nvPr/>
        </p:nvSpPr>
        <p:spPr>
          <a:xfrm>
            <a:off x="8991836" y="2813713"/>
            <a:ext cx="535446" cy="539991"/>
          </a:xfrm>
          <a:prstGeom prst="rect">
            <a:avLst/>
          </a:prstGeom>
          <a:solidFill>
            <a:srgbClr val="7030A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E86B432-150B-4E82-A793-B018A37C0BF5}"/>
              </a:ext>
            </a:extLst>
          </p:cNvPr>
          <p:cNvSpPr/>
          <p:nvPr/>
        </p:nvSpPr>
        <p:spPr>
          <a:xfrm>
            <a:off x="3530151" y="3667517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5EBDA38-88B3-4EE6-9C19-EE31033F140E}"/>
              </a:ext>
            </a:extLst>
          </p:cNvPr>
          <p:cNvSpPr/>
          <p:nvPr/>
        </p:nvSpPr>
        <p:spPr>
          <a:xfrm>
            <a:off x="2994270" y="3138642"/>
            <a:ext cx="1569264" cy="1568826"/>
          </a:xfrm>
          <a:prstGeom prst="rect">
            <a:avLst/>
          </a:prstGeom>
          <a:solidFill>
            <a:srgbClr val="FF09CA">
              <a:alpha val="25000"/>
            </a:srgbClr>
          </a:solidFill>
          <a:ln w="38100">
            <a:solidFill>
              <a:srgbClr val="FF09CA">
                <a:alpha val="5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8EECF3-8268-4BE3-8EA0-2803183A67C8}"/>
              </a:ext>
            </a:extLst>
          </p:cNvPr>
          <p:cNvSpPr/>
          <p:nvPr/>
        </p:nvSpPr>
        <p:spPr>
          <a:xfrm>
            <a:off x="9515912" y="2813712"/>
            <a:ext cx="535446" cy="539991"/>
          </a:xfrm>
          <a:prstGeom prst="rect">
            <a:avLst/>
          </a:prstGeom>
          <a:solidFill>
            <a:srgbClr val="09F3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3CD23F9-E905-41CE-84E3-15AED305FBE7}"/>
              </a:ext>
            </a:extLst>
          </p:cNvPr>
          <p:cNvSpPr/>
          <p:nvPr/>
        </p:nvSpPr>
        <p:spPr>
          <a:xfrm>
            <a:off x="8449563" y="3348574"/>
            <a:ext cx="535446" cy="539991"/>
          </a:xfrm>
          <a:prstGeom prst="rect">
            <a:avLst/>
          </a:prstGeom>
          <a:solidFill>
            <a:srgbClr val="09FF15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B421815-FA7C-49F7-8349-CFDC022B17DA}"/>
              </a:ext>
            </a:extLst>
          </p:cNvPr>
          <p:cNvSpPr/>
          <p:nvPr/>
        </p:nvSpPr>
        <p:spPr>
          <a:xfrm>
            <a:off x="8991836" y="3363177"/>
            <a:ext cx="535446" cy="539991"/>
          </a:xfrm>
          <a:prstGeom prst="rect">
            <a:avLst/>
          </a:prstGeom>
          <a:solidFill>
            <a:srgbClr val="C00000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82528E2-4729-48D0-8B51-5A0E85A90C3F}"/>
              </a:ext>
            </a:extLst>
          </p:cNvPr>
          <p:cNvSpPr/>
          <p:nvPr/>
        </p:nvSpPr>
        <p:spPr>
          <a:xfrm>
            <a:off x="9515912" y="3358332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3" name="Forme libre : forme 152">
            <a:extLst>
              <a:ext uri="{FF2B5EF4-FFF2-40B4-BE49-F238E27FC236}">
                <a16:creationId xmlns:a16="http://schemas.microsoft.com/office/drawing/2014/main" id="{655F1DB9-0484-4651-9573-5A58390D6F2B}"/>
              </a:ext>
            </a:extLst>
          </p:cNvPr>
          <p:cNvSpPr/>
          <p:nvPr/>
        </p:nvSpPr>
        <p:spPr>
          <a:xfrm>
            <a:off x="3421457" y="3999775"/>
            <a:ext cx="2042081" cy="879636"/>
          </a:xfrm>
          <a:custGeom>
            <a:avLst/>
            <a:gdLst>
              <a:gd name="connsiteX0" fmla="*/ 0 w 1828800"/>
              <a:gd name="connsiteY0" fmla="*/ 0 h 879636"/>
              <a:gd name="connsiteX1" fmla="*/ 228600 w 1828800"/>
              <a:gd name="connsiteY1" fmla="*/ 541020 h 879636"/>
              <a:gd name="connsiteX2" fmla="*/ 822960 w 1828800"/>
              <a:gd name="connsiteY2" fmla="*/ 845820 h 879636"/>
              <a:gd name="connsiteX3" fmla="*/ 1828800 w 1828800"/>
              <a:gd name="connsiteY3" fmla="*/ 876300 h 87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879636">
                <a:moveTo>
                  <a:pt x="0" y="0"/>
                </a:moveTo>
                <a:cubicBezTo>
                  <a:pt x="45720" y="200025"/>
                  <a:pt x="91440" y="400050"/>
                  <a:pt x="228600" y="541020"/>
                </a:cubicBezTo>
                <a:cubicBezTo>
                  <a:pt x="365760" y="681990"/>
                  <a:pt x="556260" y="789940"/>
                  <a:pt x="822960" y="845820"/>
                </a:cubicBezTo>
                <a:cubicBezTo>
                  <a:pt x="1089660" y="901700"/>
                  <a:pt x="1640840" y="869950"/>
                  <a:pt x="1828800" y="876300"/>
                </a:cubicBez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/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>
                    <a:solidFill>
                      <a:srgbClr val="FF0000"/>
                    </a:solidFill>
                  </a:rPr>
                  <a:t>Stride (</a:t>
                </a:r>
                <a14:m>
                  <m:oMath xmlns:m="http://schemas.openxmlformats.org/officeDocument/2006/math">
                    <m:r>
                      <a:rPr lang="fr-B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B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BE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blipFill>
                <a:blip r:embed="rId2"/>
                <a:stretch>
                  <a:fillRect l="-3292" t="-8197" r="-2469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ZoneTexte 154">
            <a:extLst>
              <a:ext uri="{FF2B5EF4-FFF2-40B4-BE49-F238E27FC236}">
                <a16:creationId xmlns:a16="http://schemas.microsoft.com/office/drawing/2014/main" id="{D75AD9E6-F9AA-4E65-B579-95F243FEA5FC}"/>
              </a:ext>
            </a:extLst>
          </p:cNvPr>
          <p:cNvSpPr txBox="1"/>
          <p:nvPr/>
        </p:nvSpPr>
        <p:spPr>
          <a:xfrm>
            <a:off x="5938296" y="876346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Kernel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5B27B221-543F-4A38-B80C-A0438ADA1ED1}"/>
              </a:ext>
            </a:extLst>
          </p:cNvPr>
          <p:cNvSpPr txBox="1"/>
          <p:nvPr/>
        </p:nvSpPr>
        <p:spPr>
          <a:xfrm>
            <a:off x="5950331" y="3134534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Convolution</a:t>
            </a:r>
          </a:p>
        </p:txBody>
      </p: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AEDA727D-8159-487C-9FD1-67139493FE55}"/>
              </a:ext>
            </a:extLst>
          </p:cNvPr>
          <p:cNvCxnSpPr/>
          <p:nvPr/>
        </p:nvCxnSpPr>
        <p:spPr>
          <a:xfrm>
            <a:off x="5524500" y="3110488"/>
            <a:ext cx="23850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7990353" y="2222842"/>
                <a:ext cx="2351478" cy="173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353" y="2222842"/>
                <a:ext cx="2351478" cy="1731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9617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8638</TotalTime>
  <Words>752</Words>
  <Application>Microsoft Office PowerPoint</Application>
  <PresentationFormat>Grand écran</PresentationFormat>
  <Paragraphs>361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4" baseType="lpstr">
      <vt:lpstr>-apple-system</vt:lpstr>
      <vt:lpstr>Arial</vt:lpstr>
      <vt:lpstr>Bahnschrift Light</vt:lpstr>
      <vt:lpstr>Calibri</vt:lpstr>
      <vt:lpstr>Calibri Light</vt:lpstr>
      <vt:lpstr>Cambria Math</vt:lpstr>
      <vt:lpstr>Corbel</vt:lpstr>
      <vt:lpstr>Courier New</vt:lpstr>
      <vt:lpstr>LM Roman 10</vt:lpstr>
      <vt:lpstr>LM Sans 10</vt:lpstr>
      <vt:lpstr>LM Sans 17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Our algorithm (I) / warm-up phase</vt:lpstr>
      <vt:lpstr>Présentation PowerPoint</vt:lpstr>
      <vt:lpstr>Our algorithm (II) / self-training phase (b)</vt:lpstr>
      <vt:lpstr>Our algorithm (II) / self-training phase (c)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Mormont</dc:creator>
  <cp:lastModifiedBy>Romain Mormont</cp:lastModifiedBy>
  <cp:revision>66</cp:revision>
  <cp:lastPrinted>2022-08-12T15:20:15Z</cp:lastPrinted>
  <dcterms:created xsi:type="dcterms:W3CDTF">2021-10-28T12:21:33Z</dcterms:created>
  <dcterms:modified xsi:type="dcterms:W3CDTF">2022-10-13T09:24:35Z</dcterms:modified>
</cp:coreProperties>
</file>